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31" r:id="rId5"/>
    <p:sldMasterId id="2147483745" r:id="rId6"/>
    <p:sldMasterId id="2147483756" r:id="rId7"/>
    <p:sldMasterId id="2147483760" r:id="rId8"/>
    <p:sldMasterId id="2147483766" r:id="rId9"/>
  </p:sldMasterIdLst>
  <p:notesMasterIdLst>
    <p:notesMasterId r:id="rId78"/>
  </p:notesMasterIdLst>
  <p:handoutMasterIdLst>
    <p:handoutMasterId r:id="rId79"/>
  </p:handoutMasterIdLst>
  <p:sldIdLst>
    <p:sldId id="256" r:id="rId10"/>
    <p:sldId id="261" r:id="rId11"/>
    <p:sldId id="260" r:id="rId12"/>
    <p:sldId id="265" r:id="rId13"/>
    <p:sldId id="266" r:id="rId14"/>
    <p:sldId id="267" r:id="rId15"/>
    <p:sldId id="289" r:id="rId16"/>
    <p:sldId id="290" r:id="rId17"/>
    <p:sldId id="291" r:id="rId18"/>
    <p:sldId id="292" r:id="rId19"/>
    <p:sldId id="293" r:id="rId20"/>
    <p:sldId id="294" r:id="rId21"/>
    <p:sldId id="295" r:id="rId22"/>
    <p:sldId id="322" r:id="rId23"/>
    <p:sldId id="296" r:id="rId24"/>
    <p:sldId id="269"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288" r:id="rId38"/>
    <p:sldId id="309" r:id="rId39"/>
    <p:sldId id="311" r:id="rId40"/>
    <p:sldId id="310" r:id="rId41"/>
    <p:sldId id="312" r:id="rId42"/>
    <p:sldId id="313" r:id="rId43"/>
    <p:sldId id="314" r:id="rId44"/>
    <p:sldId id="315" r:id="rId45"/>
    <p:sldId id="316" r:id="rId46"/>
    <p:sldId id="317" r:id="rId47"/>
    <p:sldId id="318" r:id="rId48"/>
    <p:sldId id="319" r:id="rId49"/>
    <p:sldId id="321" r:id="rId50"/>
    <p:sldId id="320" r:id="rId51"/>
    <p:sldId id="323" r:id="rId52"/>
    <p:sldId id="324" r:id="rId53"/>
    <p:sldId id="325" r:id="rId54"/>
    <p:sldId id="328" r:id="rId55"/>
    <p:sldId id="329" r:id="rId56"/>
    <p:sldId id="326" r:id="rId57"/>
    <p:sldId id="327" r:id="rId58"/>
    <p:sldId id="330" r:id="rId59"/>
    <p:sldId id="331" r:id="rId60"/>
    <p:sldId id="332" r:id="rId61"/>
    <p:sldId id="334" r:id="rId62"/>
    <p:sldId id="333" r:id="rId63"/>
    <p:sldId id="335" r:id="rId64"/>
    <p:sldId id="336" r:id="rId65"/>
    <p:sldId id="342" r:id="rId66"/>
    <p:sldId id="344" r:id="rId67"/>
    <p:sldId id="337" r:id="rId68"/>
    <p:sldId id="338" r:id="rId69"/>
    <p:sldId id="346" r:id="rId70"/>
    <p:sldId id="345" r:id="rId71"/>
    <p:sldId id="339" r:id="rId72"/>
    <p:sldId id="341" r:id="rId73"/>
    <p:sldId id="343" r:id="rId74"/>
    <p:sldId id="287" r:id="rId75"/>
    <p:sldId id="340" r:id="rId76"/>
    <p:sldId id="25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50FCFC-A990-4D4D-93CC-6E843C7B3BD3}">
          <p14:sldIdLst>
            <p14:sldId id="256"/>
            <p14:sldId id="261"/>
            <p14:sldId id="260"/>
            <p14:sldId id="265"/>
            <p14:sldId id="266"/>
            <p14:sldId id="267"/>
            <p14:sldId id="289"/>
            <p14:sldId id="290"/>
            <p14:sldId id="291"/>
            <p14:sldId id="292"/>
            <p14:sldId id="293"/>
            <p14:sldId id="294"/>
            <p14:sldId id="295"/>
            <p14:sldId id="322"/>
            <p14:sldId id="296"/>
            <p14:sldId id="269"/>
            <p14:sldId id="297"/>
            <p14:sldId id="298"/>
            <p14:sldId id="299"/>
            <p14:sldId id="300"/>
            <p14:sldId id="301"/>
            <p14:sldId id="302"/>
            <p14:sldId id="303"/>
            <p14:sldId id="304"/>
            <p14:sldId id="305"/>
            <p14:sldId id="306"/>
            <p14:sldId id="307"/>
            <p14:sldId id="308"/>
            <p14:sldId id="288"/>
            <p14:sldId id="309"/>
            <p14:sldId id="311"/>
            <p14:sldId id="310"/>
            <p14:sldId id="312"/>
            <p14:sldId id="313"/>
            <p14:sldId id="314"/>
            <p14:sldId id="315"/>
            <p14:sldId id="316"/>
            <p14:sldId id="317"/>
            <p14:sldId id="318"/>
            <p14:sldId id="319"/>
            <p14:sldId id="321"/>
            <p14:sldId id="320"/>
            <p14:sldId id="323"/>
            <p14:sldId id="324"/>
            <p14:sldId id="325"/>
            <p14:sldId id="328"/>
            <p14:sldId id="329"/>
            <p14:sldId id="326"/>
            <p14:sldId id="327"/>
            <p14:sldId id="330"/>
            <p14:sldId id="331"/>
            <p14:sldId id="332"/>
            <p14:sldId id="334"/>
            <p14:sldId id="333"/>
            <p14:sldId id="335"/>
            <p14:sldId id="336"/>
            <p14:sldId id="342"/>
            <p14:sldId id="344"/>
            <p14:sldId id="337"/>
            <p14:sldId id="338"/>
            <p14:sldId id="346"/>
            <p14:sldId id="345"/>
            <p14:sldId id="339"/>
            <p14:sldId id="341"/>
            <p14:sldId id="343"/>
            <p14:sldId id="287"/>
            <p14:sldId id="340"/>
          </p14:sldIdLst>
        </p14:section>
        <p14:section name="Section Splits" id="{54F8BE3F-815D-43D9-A575-817B630D2A92}">
          <p14:sldIdLst>
            <p14:sldId id="2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3561"/>
    <a:srgbClr val="2BADDB"/>
    <a:srgbClr val="ED6964"/>
    <a:srgbClr val="FCD65A"/>
    <a:srgbClr val="6CBE9E"/>
    <a:srgbClr val="D2E3DF"/>
    <a:srgbClr val="E8F1ED"/>
    <a:srgbClr val="F2C447"/>
    <a:srgbClr val="FCD44F"/>
    <a:srgbClr val="34BA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D5C8A9-4FE0-45EF-BDF6-3660B3462986}" v="51" dt="2020-01-31T15:58:47.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62" y="77"/>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4632" y="114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Sheet1!$E$5</c:f>
              <c:strCache>
                <c:ptCount val="1"/>
                <c:pt idx="0">
                  <c:v>y</c:v>
                </c:pt>
              </c:strCache>
            </c:strRef>
          </c:tx>
          <c:spPr>
            <a:ln w="25400" cap="rnd">
              <a:noFill/>
              <a:round/>
            </a:ln>
            <a:effectLst/>
          </c:spPr>
          <c:marker>
            <c:symbol val="circle"/>
            <c:size val="5"/>
            <c:spPr>
              <a:solidFill>
                <a:schemeClr val="accent1"/>
              </a:solidFill>
              <a:ln w="9525">
                <a:solidFill>
                  <a:schemeClr val="accent1"/>
                </a:solidFill>
              </a:ln>
              <a:effectLst/>
            </c:spPr>
          </c:marker>
          <c:dLbls>
            <c:dLbl>
              <c:idx val="0"/>
              <c:tx>
                <c:rich>
                  <a:bodyPr/>
                  <a:lstStyle/>
                  <a:p>
                    <a:r>
                      <a:rPr lang="en-US"/>
                      <a:t>(1,2)</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6B-49A3-BE67-DFA44EAEC69E}"/>
                </c:ext>
              </c:extLst>
            </c:dLbl>
            <c:dLbl>
              <c:idx val="1"/>
              <c:tx>
                <c:rich>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r>
                      <a:rPr lang="en-US" sz="1200" b="1"/>
                      <a:t>(2,</a:t>
                    </a:r>
                    <a:fld id="{5BC24F33-4585-4BC7-A99A-7B62E3A095DF}" type="YVALUE">
                      <a:rPr lang="en-US" sz="1200" b="1"/>
                      <a:pPr>
                        <a:defRPr sz="1200" b="1" i="0" u="none" strike="noStrike" kern="1200" baseline="0">
                          <a:solidFill>
                            <a:schemeClr val="tx1">
                              <a:lumMod val="75000"/>
                              <a:lumOff val="25000"/>
                            </a:schemeClr>
                          </a:solidFill>
                          <a:latin typeface="+mn-lt"/>
                          <a:ea typeface="+mn-ea"/>
                          <a:cs typeface="+mn-cs"/>
                        </a:defRPr>
                      </a:pPr>
                      <a:t>[Y VALUE]</a:t>
                    </a:fld>
                    <a:r>
                      <a:rPr lang="en-US" sz="1200" b="1"/>
                      <a:t>)</a:t>
                    </a:r>
                  </a:p>
                </c:rich>
              </c:tx>
              <c:spPr>
                <a:noFill/>
                <a:ln>
                  <a:noFill/>
                </a:ln>
                <a:effectLst/>
              </c:spPr>
              <c:dLblPos val="t"/>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1-326B-49A3-BE67-DFA44EAEC69E}"/>
                </c:ext>
              </c:extLst>
            </c:dLbl>
            <c:dLbl>
              <c:idx val="2"/>
              <c:tx>
                <c:rich>
                  <a:bodyPr/>
                  <a:lstStyle/>
                  <a:p>
                    <a:r>
                      <a:rPr lang="en-US"/>
                      <a:t>(3,1)</a:t>
                    </a:r>
                  </a:p>
                </c:rich>
              </c:tx>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6B-49A3-BE67-DFA44EAEC69E}"/>
                </c:ext>
              </c:extLst>
            </c:dLbl>
            <c:dLbl>
              <c:idx val="3"/>
              <c:tx>
                <c:rich>
                  <a:bodyPr/>
                  <a:lstStyle/>
                  <a:p>
                    <a:r>
                      <a:rPr lang="en-US"/>
                      <a:t>(4,</a:t>
                    </a:r>
                    <a:fld id="{760063EE-52D5-4A7D-AF5C-1E819C0E0A40}" type="YVALUE">
                      <a:rPr lang="en-US"/>
                      <a:pPr/>
                      <a:t>[Y VALUE]</a:t>
                    </a:fld>
                    <a:r>
                      <a:rPr lang="en-US"/>
                      <a:t>)</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26B-49A3-BE67-DFA44EAEC69E}"/>
                </c:ext>
              </c:extLst>
            </c:dLbl>
            <c:dLbl>
              <c:idx val="4"/>
              <c:tx>
                <c:rich>
                  <a:bodyPr/>
                  <a:lstStyle/>
                  <a:p>
                    <a:r>
                      <a:rPr lang="en-US"/>
                      <a:t>(5,</a:t>
                    </a:r>
                    <a:fld id="{AE9B5917-CCF9-4293-B7FF-C5035BAFD0ED}" type="YVALUE">
                      <a:rPr lang="en-US"/>
                      <a:pPr/>
                      <a:t>[Y VALUE]</a:t>
                    </a:fld>
                    <a:r>
                      <a:rPr lang="en-US"/>
                      <a:t>)</a:t>
                    </a:r>
                  </a:p>
                </c:rich>
              </c:tx>
              <c:dLblPos val="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26B-49A3-BE67-DFA44EAEC69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Sheet1!$D$6:$D$10</c:f>
              <c:numCache>
                <c:formatCode>General</c:formatCode>
                <c:ptCount val="5"/>
                <c:pt idx="0">
                  <c:v>1</c:v>
                </c:pt>
                <c:pt idx="1">
                  <c:v>2</c:v>
                </c:pt>
                <c:pt idx="2">
                  <c:v>3</c:v>
                </c:pt>
                <c:pt idx="3">
                  <c:v>4</c:v>
                </c:pt>
                <c:pt idx="4">
                  <c:v>5</c:v>
                </c:pt>
              </c:numCache>
            </c:numRef>
          </c:xVal>
          <c:yVal>
            <c:numRef>
              <c:f>Sheet1!$E$6:$E$10</c:f>
              <c:numCache>
                <c:formatCode>General</c:formatCode>
                <c:ptCount val="5"/>
                <c:pt idx="0">
                  <c:v>2</c:v>
                </c:pt>
                <c:pt idx="1">
                  <c:v>3</c:v>
                </c:pt>
                <c:pt idx="2">
                  <c:v>1</c:v>
                </c:pt>
                <c:pt idx="3">
                  <c:v>3</c:v>
                </c:pt>
                <c:pt idx="4">
                  <c:v>4</c:v>
                </c:pt>
              </c:numCache>
            </c:numRef>
          </c:yVal>
          <c:smooth val="0"/>
          <c:extLst>
            <c:ext xmlns:c16="http://schemas.microsoft.com/office/drawing/2014/chart" uri="{C3380CC4-5D6E-409C-BE32-E72D297353CC}">
              <c16:uniqueId val="{00000005-326B-49A3-BE67-DFA44EAEC69E}"/>
            </c:ext>
          </c:extLst>
        </c:ser>
        <c:dLbls>
          <c:dLblPos val="t"/>
          <c:showLegendKey val="0"/>
          <c:showVal val="1"/>
          <c:showCatName val="0"/>
          <c:showSerName val="0"/>
          <c:showPercent val="0"/>
          <c:showBubbleSize val="0"/>
        </c:dLbls>
        <c:axId val="432967952"/>
        <c:axId val="432968280"/>
      </c:scatterChart>
      <c:valAx>
        <c:axId val="4329679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rgbClr val="00B050"/>
                    </a:solidFill>
                    <a:latin typeface="+mn-lt"/>
                    <a:ea typeface="+mn-ea"/>
                    <a:cs typeface="+mn-cs"/>
                  </a:defRPr>
                </a:pPr>
                <a:r>
                  <a:rPr lang="en-GB" sz="1200" b="1">
                    <a:solidFill>
                      <a:srgbClr val="00B050"/>
                    </a:solidFill>
                  </a:rPr>
                  <a:t>x</a:t>
                </a:r>
              </a:p>
            </c:rich>
          </c:tx>
          <c:layout>
            <c:manualLayout>
              <c:xMode val="edge"/>
              <c:yMode val="edge"/>
              <c:x val="0.55254746281714784"/>
              <c:y val="0.8971642620559823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32968280"/>
        <c:crosses val="autoZero"/>
        <c:crossBetween val="midCat"/>
      </c:valAx>
      <c:valAx>
        <c:axId val="432968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rgbClr val="00B050"/>
                    </a:solidFill>
                    <a:latin typeface="+mn-lt"/>
                    <a:ea typeface="+mn-ea"/>
                    <a:cs typeface="+mn-cs"/>
                  </a:defRPr>
                </a:pPr>
                <a:r>
                  <a:rPr lang="en-US" sz="1200">
                    <a:solidFill>
                      <a:srgbClr val="00B050"/>
                    </a:solidFill>
                  </a:rPr>
                  <a:t>y</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329679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3A52FBC-1D5D-1441-AFD3-85DB2E01F24D}" type="datetimeFigureOut">
              <a:rPr lang="en-US" smtClean="0">
                <a:latin typeface="Source Sans Pro"/>
                <a:cs typeface="Source Sans Pro"/>
              </a:rPr>
              <a:t>2/6/2020</a:t>
            </a:fld>
            <a:endParaRPr lang="en-US">
              <a:latin typeface="Source Sans Pro"/>
              <a:cs typeface="Source Sans Pro"/>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36627D-021C-AD40-A563-C31F27910D3E}" type="slidenum">
              <a:rPr lang="en-US" smtClean="0">
                <a:latin typeface="Source Sans Pro"/>
                <a:cs typeface="Source Sans Pro"/>
              </a:rPr>
              <a:t>‹#›</a:t>
            </a:fld>
            <a:endParaRPr lang="en-US">
              <a:latin typeface="Source Sans Pro"/>
              <a:cs typeface="Source Sans Pro"/>
            </a:endParaRPr>
          </a:p>
        </p:txBody>
      </p:sp>
      <p:pic>
        <p:nvPicPr>
          <p:cNvPr id="6" name="Picture 5"/>
          <p:cNvPicPr>
            <a:picLocks noChangeAspect="1"/>
          </p:cNvPicPr>
          <p:nvPr/>
        </p:nvPicPr>
        <p:blipFill>
          <a:blip r:embed="rId2"/>
          <a:stretch>
            <a:fillRect/>
          </a:stretch>
        </p:blipFill>
        <p:spPr>
          <a:xfrm>
            <a:off x="285647" y="207972"/>
            <a:ext cx="1218593" cy="462339"/>
          </a:xfrm>
          <a:prstGeom prst="rect">
            <a:avLst/>
          </a:prstGeom>
        </p:spPr>
      </p:pic>
      <p:sp>
        <p:nvSpPr>
          <p:cNvPr id="7" name="Rectangle 6"/>
          <p:cNvSpPr/>
          <p:nvPr/>
        </p:nvSpPr>
        <p:spPr>
          <a:xfrm>
            <a:off x="0" y="1"/>
            <a:ext cx="78759" cy="9144000"/>
          </a:xfrm>
          <a:prstGeom prst="rect">
            <a:avLst/>
          </a:prstGeom>
          <a:solidFill>
            <a:srgbClr val="2CA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832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ource Sans Pro"/>
                <a:cs typeface="Source Sans Pro"/>
              </a:defRPr>
            </a:lvl1pPr>
          </a:lstStyle>
          <a:p>
            <a:fld id="{8411B600-BE2B-634B-A2DE-DE5FCF699267}" type="datetimeFigureOut">
              <a:rPr lang="en-US" smtClean="0"/>
              <a:pPr/>
              <a:t>2/6/2020</a:t>
            </a:fld>
            <a:endParaRPr lang="en-US"/>
          </a:p>
        </p:txBody>
      </p:sp>
      <p:sp>
        <p:nvSpPr>
          <p:cNvPr id="4" name="Slide Image Placeholder 3"/>
          <p:cNvSpPr>
            <a:spLocks noGrp="1" noRot="1" noChangeAspect="1"/>
          </p:cNvSpPr>
          <p:nvPr>
            <p:ph type="sldImg" idx="2"/>
          </p:nvPr>
        </p:nvSpPr>
        <p:spPr>
          <a:xfrm>
            <a:off x="685809" y="685800"/>
            <a:ext cx="4157124" cy="311784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89401"/>
            <a:ext cx="5486400" cy="4114800"/>
          </a:xfrm>
          <a:prstGeom prst="rect">
            <a:avLst/>
          </a:prstGeom>
          <a:ln w="19050" cmpd="sng">
            <a:solidFill>
              <a:srgbClr val="2E72A8"/>
            </a:solidFill>
          </a:ln>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ource Sans Pro"/>
                <a:cs typeface="Source Sans Pro"/>
              </a:defRPr>
            </a:lvl1pPr>
          </a:lstStyle>
          <a:p>
            <a:fld id="{27421165-F5AA-764E-97E2-D625D9A2DAF7}" type="slidenum">
              <a:rPr lang="en-US" smtClean="0"/>
              <a:pPr/>
              <a:t>‹#›</a:t>
            </a:fld>
            <a:endParaRPr lang="en-US"/>
          </a:p>
        </p:txBody>
      </p:sp>
      <p:sp>
        <p:nvSpPr>
          <p:cNvPr id="8" name="Rectangle 7"/>
          <p:cNvSpPr/>
          <p:nvPr/>
        </p:nvSpPr>
        <p:spPr>
          <a:xfrm>
            <a:off x="0" y="0"/>
            <a:ext cx="78759" cy="9142413"/>
          </a:xfrm>
          <a:prstGeom prst="rect">
            <a:avLst/>
          </a:prstGeom>
          <a:solidFill>
            <a:srgbClr val="2CA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13785" y="8490779"/>
            <a:ext cx="1494367" cy="566969"/>
          </a:xfrm>
          <a:prstGeom prst="rect">
            <a:avLst/>
          </a:prstGeom>
        </p:spPr>
      </p:pic>
    </p:spTree>
    <p:extLst>
      <p:ext uri="{BB962C8B-B14F-4D97-AF65-F5344CB8AC3E}">
        <p14:creationId xmlns:p14="http://schemas.microsoft.com/office/powerpoint/2010/main" val="2322885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Source Sans Pro"/>
        <a:ea typeface="+mn-ea"/>
        <a:cs typeface="Source Sans Pro"/>
      </a:defRPr>
    </a:lvl1pPr>
    <a:lvl2pPr marL="457200" algn="l" defTabSz="457200" rtl="0" eaLnBrk="1" latinLnBrk="0" hangingPunct="1">
      <a:defRPr sz="1200" kern="1200">
        <a:solidFill>
          <a:schemeClr val="tx1"/>
        </a:solidFill>
        <a:latin typeface="Source Sans Pro"/>
        <a:ea typeface="+mn-ea"/>
        <a:cs typeface="Source Sans Pro"/>
      </a:defRPr>
    </a:lvl2pPr>
    <a:lvl3pPr marL="914400" algn="l" defTabSz="457200" rtl="0" eaLnBrk="1" latinLnBrk="0" hangingPunct="1">
      <a:defRPr sz="1200" kern="1200">
        <a:solidFill>
          <a:schemeClr val="tx1"/>
        </a:solidFill>
        <a:latin typeface="Source Sans Pro"/>
        <a:ea typeface="+mn-ea"/>
        <a:cs typeface="Source Sans Pro"/>
      </a:defRPr>
    </a:lvl3pPr>
    <a:lvl4pPr marL="1371600" algn="l" defTabSz="457200" rtl="0" eaLnBrk="1" latinLnBrk="0" hangingPunct="1">
      <a:defRPr sz="1200" kern="1200">
        <a:solidFill>
          <a:schemeClr val="tx1"/>
        </a:solidFill>
        <a:latin typeface="Source Sans Pro"/>
        <a:ea typeface="+mn-ea"/>
        <a:cs typeface="Source Sans Pro"/>
      </a:defRPr>
    </a:lvl4pPr>
    <a:lvl5pPr marL="1828800" algn="l" defTabSz="457200" rtl="0" eaLnBrk="1" latinLnBrk="0" hangingPunct="1">
      <a:defRPr sz="1200" kern="1200">
        <a:solidFill>
          <a:schemeClr val="tx1"/>
        </a:solidFill>
        <a:latin typeface="Source Sans Pro"/>
        <a:ea typeface="+mn-ea"/>
        <a:cs typeface="Source Sans Pro"/>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4157663" cy="3117850"/>
          </a:xfrm>
        </p:spPr>
      </p:sp>
      <p:sp>
        <p:nvSpPr>
          <p:cNvPr id="3" name="Notes Placeholder 2"/>
          <p:cNvSpPr>
            <a:spLocks noGrp="1"/>
          </p:cNvSpPr>
          <p:nvPr>
            <p:ph type="body" idx="1"/>
          </p:nvPr>
        </p:nvSpPr>
        <p:spPr/>
        <p:txBody>
          <a:bodyPr/>
          <a:lstStyle/>
          <a:p>
            <a:endParaRPr lang="en-US" sz="1050"/>
          </a:p>
        </p:txBody>
      </p:sp>
      <p:sp>
        <p:nvSpPr>
          <p:cNvPr id="4" name="Slide Number Placeholder 3"/>
          <p:cNvSpPr>
            <a:spLocks noGrp="1"/>
          </p:cNvSpPr>
          <p:nvPr>
            <p:ph type="sldNum" sz="quarter" idx="10"/>
          </p:nvPr>
        </p:nvSpPr>
        <p:spPr/>
        <p:txBody>
          <a:bodyPr/>
          <a:lstStyle/>
          <a:p>
            <a:fld id="{27421165-F5AA-764E-97E2-D625D9A2DAF7}" type="slidenum">
              <a:rPr lang="en-US" smtClean="0"/>
              <a:pPr/>
              <a:t>1</a:t>
            </a:fld>
            <a:endParaRPr lang="en-US"/>
          </a:p>
        </p:txBody>
      </p:sp>
    </p:spTree>
    <p:extLst>
      <p:ext uri="{BB962C8B-B14F-4D97-AF65-F5344CB8AC3E}">
        <p14:creationId xmlns:p14="http://schemas.microsoft.com/office/powerpoint/2010/main" val="356137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4157663"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421165-F5AA-764E-97E2-D625D9A2DAF7}" type="slidenum">
              <a:rPr lang="en-US" smtClean="0"/>
              <a:pPr/>
              <a:t>57</a:t>
            </a:fld>
            <a:endParaRPr lang="en-US"/>
          </a:p>
        </p:txBody>
      </p:sp>
    </p:spTree>
    <p:extLst>
      <p:ext uri="{BB962C8B-B14F-4D97-AF65-F5344CB8AC3E}">
        <p14:creationId xmlns:p14="http://schemas.microsoft.com/office/powerpoint/2010/main" val="3242800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151C1E">
            <a:alpha val="60000"/>
          </a:srgb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5C65CAD-0CBF-4249-A2D4-07A5E26F8B00}"/>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8" name="Freeform 5">
              <a:extLst>
                <a:ext uri="{FF2B5EF4-FFF2-40B4-BE49-F238E27FC236}">
                  <a16:creationId xmlns:a16="http://schemas.microsoft.com/office/drawing/2014/main" id="{91C13808-E3FA-47D1-B119-A5FDC5A8F5E9}"/>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6">
              <a:extLst>
                <a:ext uri="{FF2B5EF4-FFF2-40B4-BE49-F238E27FC236}">
                  <a16:creationId xmlns:a16="http://schemas.microsoft.com/office/drawing/2014/main" id="{3643EAEB-C100-4E29-BAF3-594541EEF91D}"/>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7">
              <a:extLst>
                <a:ext uri="{FF2B5EF4-FFF2-40B4-BE49-F238E27FC236}">
                  <a16:creationId xmlns:a16="http://schemas.microsoft.com/office/drawing/2014/main" id="{EE8F8CEF-6CCF-411B-9567-B2D36FC779E0}"/>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8">
              <a:extLst>
                <a:ext uri="{FF2B5EF4-FFF2-40B4-BE49-F238E27FC236}">
                  <a16:creationId xmlns:a16="http://schemas.microsoft.com/office/drawing/2014/main" id="{3F179412-3242-4923-A65F-683FFE309AC4}"/>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9">
              <a:extLst>
                <a:ext uri="{FF2B5EF4-FFF2-40B4-BE49-F238E27FC236}">
                  <a16:creationId xmlns:a16="http://schemas.microsoft.com/office/drawing/2014/main" id="{1EED5F93-76E7-43AF-A2CE-8F200C68AD80}"/>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0">
              <a:extLst>
                <a:ext uri="{FF2B5EF4-FFF2-40B4-BE49-F238E27FC236}">
                  <a16:creationId xmlns:a16="http://schemas.microsoft.com/office/drawing/2014/main" id="{30B923AB-8E95-4D72-92BC-1790ACC8A97E}"/>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1">
              <a:extLst>
                <a:ext uri="{FF2B5EF4-FFF2-40B4-BE49-F238E27FC236}">
                  <a16:creationId xmlns:a16="http://schemas.microsoft.com/office/drawing/2014/main" id="{C838D9A8-F594-48BF-89A5-9DDF562B9B0C}"/>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2">
              <a:extLst>
                <a:ext uri="{FF2B5EF4-FFF2-40B4-BE49-F238E27FC236}">
                  <a16:creationId xmlns:a16="http://schemas.microsoft.com/office/drawing/2014/main" id="{C6C4E8F5-7DD1-4267-8476-F41F526DFAC7}"/>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3">
              <a:extLst>
                <a:ext uri="{FF2B5EF4-FFF2-40B4-BE49-F238E27FC236}">
                  <a16:creationId xmlns:a16="http://schemas.microsoft.com/office/drawing/2014/main" id="{CF522EDC-AB25-47D3-AEAF-C976D1708D00}"/>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4">
              <a:extLst>
                <a:ext uri="{FF2B5EF4-FFF2-40B4-BE49-F238E27FC236}">
                  <a16:creationId xmlns:a16="http://schemas.microsoft.com/office/drawing/2014/main" id="{6083EB53-E0D6-4887-BA03-B25D679EEE47}"/>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5">
              <a:extLst>
                <a:ext uri="{FF2B5EF4-FFF2-40B4-BE49-F238E27FC236}">
                  <a16:creationId xmlns:a16="http://schemas.microsoft.com/office/drawing/2014/main" id="{EB60134F-03F6-4039-8C9E-07F1C26C9949}"/>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6">
              <a:extLst>
                <a:ext uri="{FF2B5EF4-FFF2-40B4-BE49-F238E27FC236}">
                  <a16:creationId xmlns:a16="http://schemas.microsoft.com/office/drawing/2014/main" id="{52A1B19C-D3F7-4100-9309-2F189FDD4E95}"/>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17">
              <a:extLst>
                <a:ext uri="{FF2B5EF4-FFF2-40B4-BE49-F238E27FC236}">
                  <a16:creationId xmlns:a16="http://schemas.microsoft.com/office/drawing/2014/main" id="{77656F53-DAB9-46F1-BFF4-AB4C1B0F8774}"/>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18">
              <a:extLst>
                <a:ext uri="{FF2B5EF4-FFF2-40B4-BE49-F238E27FC236}">
                  <a16:creationId xmlns:a16="http://schemas.microsoft.com/office/drawing/2014/main" id="{81B9937B-53C6-41EF-A436-014339CDC339}"/>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19">
              <a:extLst>
                <a:ext uri="{FF2B5EF4-FFF2-40B4-BE49-F238E27FC236}">
                  <a16:creationId xmlns:a16="http://schemas.microsoft.com/office/drawing/2014/main" id="{066F290A-A1F4-4D66-B8CA-58E87F261B53}"/>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0">
              <a:extLst>
                <a:ext uri="{FF2B5EF4-FFF2-40B4-BE49-F238E27FC236}">
                  <a16:creationId xmlns:a16="http://schemas.microsoft.com/office/drawing/2014/main" id="{9FB3E275-680F-429F-AFBA-386EBA8B9E67}"/>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1">
              <a:extLst>
                <a:ext uri="{FF2B5EF4-FFF2-40B4-BE49-F238E27FC236}">
                  <a16:creationId xmlns:a16="http://schemas.microsoft.com/office/drawing/2014/main" id="{C7CA7C11-5129-414A-BAA2-7595BEED59B1}"/>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2">
              <a:extLst>
                <a:ext uri="{FF2B5EF4-FFF2-40B4-BE49-F238E27FC236}">
                  <a16:creationId xmlns:a16="http://schemas.microsoft.com/office/drawing/2014/main" id="{BC4D9F7B-776D-4BE6-AFE4-3D139F2FE9B2}"/>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3">
              <a:extLst>
                <a:ext uri="{FF2B5EF4-FFF2-40B4-BE49-F238E27FC236}">
                  <a16:creationId xmlns:a16="http://schemas.microsoft.com/office/drawing/2014/main" id="{8274B28A-7F35-4C2E-AA9D-0BA9BD61AD27}"/>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4">
              <a:extLst>
                <a:ext uri="{FF2B5EF4-FFF2-40B4-BE49-F238E27FC236}">
                  <a16:creationId xmlns:a16="http://schemas.microsoft.com/office/drawing/2014/main" id="{EF27094A-8510-441C-8783-888FEF1E9666}"/>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5">
              <a:extLst>
                <a:ext uri="{FF2B5EF4-FFF2-40B4-BE49-F238E27FC236}">
                  <a16:creationId xmlns:a16="http://schemas.microsoft.com/office/drawing/2014/main" id="{92E8BCBF-BA49-4FDB-9740-A34B9E48641E}"/>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6">
              <a:extLst>
                <a:ext uri="{FF2B5EF4-FFF2-40B4-BE49-F238E27FC236}">
                  <a16:creationId xmlns:a16="http://schemas.microsoft.com/office/drawing/2014/main" id="{B87502C8-95C8-4FA4-8AF4-0A9EE9D9FAA0}"/>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27">
              <a:extLst>
                <a:ext uri="{FF2B5EF4-FFF2-40B4-BE49-F238E27FC236}">
                  <a16:creationId xmlns:a16="http://schemas.microsoft.com/office/drawing/2014/main" id="{329683E1-6008-4479-95D6-C62FC4B75261}"/>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28">
              <a:extLst>
                <a:ext uri="{FF2B5EF4-FFF2-40B4-BE49-F238E27FC236}">
                  <a16:creationId xmlns:a16="http://schemas.microsoft.com/office/drawing/2014/main" id="{B87B933E-A47B-4F69-B627-0F46D8C79883}"/>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29">
              <a:extLst>
                <a:ext uri="{FF2B5EF4-FFF2-40B4-BE49-F238E27FC236}">
                  <a16:creationId xmlns:a16="http://schemas.microsoft.com/office/drawing/2014/main" id="{2A6820F0-10F1-4A29-AF36-01942907E2BD}"/>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0">
              <a:extLst>
                <a:ext uri="{FF2B5EF4-FFF2-40B4-BE49-F238E27FC236}">
                  <a16:creationId xmlns:a16="http://schemas.microsoft.com/office/drawing/2014/main" id="{F81920BD-42A5-4F23-AB0F-F07D77516960}"/>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1">
              <a:extLst>
                <a:ext uri="{FF2B5EF4-FFF2-40B4-BE49-F238E27FC236}">
                  <a16:creationId xmlns:a16="http://schemas.microsoft.com/office/drawing/2014/main" id="{BC7A6E79-0AAC-43AB-8A4C-0DCA47BF5E93}"/>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2">
              <a:extLst>
                <a:ext uri="{FF2B5EF4-FFF2-40B4-BE49-F238E27FC236}">
                  <a16:creationId xmlns:a16="http://schemas.microsoft.com/office/drawing/2014/main" id="{E06CDE46-2CD2-46E0-803B-68EE64BE64BE}"/>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3">
              <a:extLst>
                <a:ext uri="{FF2B5EF4-FFF2-40B4-BE49-F238E27FC236}">
                  <a16:creationId xmlns:a16="http://schemas.microsoft.com/office/drawing/2014/main" id="{FE8123F8-5820-41D0-B56E-E3EEB57CCB90}"/>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4">
              <a:extLst>
                <a:ext uri="{FF2B5EF4-FFF2-40B4-BE49-F238E27FC236}">
                  <a16:creationId xmlns:a16="http://schemas.microsoft.com/office/drawing/2014/main" id="{717534DE-F4A5-4611-8BFB-11F2F84BF43D}"/>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5">
              <a:extLst>
                <a:ext uri="{FF2B5EF4-FFF2-40B4-BE49-F238E27FC236}">
                  <a16:creationId xmlns:a16="http://schemas.microsoft.com/office/drawing/2014/main" id="{2E1F03AE-9643-461B-96B4-F30FF139F15C}"/>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36">
              <a:extLst>
                <a:ext uri="{FF2B5EF4-FFF2-40B4-BE49-F238E27FC236}">
                  <a16:creationId xmlns:a16="http://schemas.microsoft.com/office/drawing/2014/main" id="{4080DAD2-3B05-4400-91EC-48BEC42E9A37}"/>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37">
              <a:extLst>
                <a:ext uri="{FF2B5EF4-FFF2-40B4-BE49-F238E27FC236}">
                  <a16:creationId xmlns:a16="http://schemas.microsoft.com/office/drawing/2014/main" id="{E6EE80FA-5109-470D-9C7E-A569F88BC39D}"/>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38">
              <a:extLst>
                <a:ext uri="{FF2B5EF4-FFF2-40B4-BE49-F238E27FC236}">
                  <a16:creationId xmlns:a16="http://schemas.microsoft.com/office/drawing/2014/main" id="{1A968165-A7F0-4132-B3A7-06617DB70272}"/>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39">
              <a:extLst>
                <a:ext uri="{FF2B5EF4-FFF2-40B4-BE49-F238E27FC236}">
                  <a16:creationId xmlns:a16="http://schemas.microsoft.com/office/drawing/2014/main" id="{44DEEFD5-1B04-4B7D-952B-D2895C282231}"/>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0">
              <a:extLst>
                <a:ext uri="{FF2B5EF4-FFF2-40B4-BE49-F238E27FC236}">
                  <a16:creationId xmlns:a16="http://schemas.microsoft.com/office/drawing/2014/main" id="{CE354DA5-2C4A-4637-8D07-05D5B076CC86}"/>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1">
              <a:extLst>
                <a:ext uri="{FF2B5EF4-FFF2-40B4-BE49-F238E27FC236}">
                  <a16:creationId xmlns:a16="http://schemas.microsoft.com/office/drawing/2014/main" id="{7D6A72FD-33A6-4E92-A3FC-AEC12FF90E30}"/>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2">
              <a:extLst>
                <a:ext uri="{FF2B5EF4-FFF2-40B4-BE49-F238E27FC236}">
                  <a16:creationId xmlns:a16="http://schemas.microsoft.com/office/drawing/2014/main" id="{1FF7A690-6834-4279-BF47-FF334924D8BB}"/>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3">
              <a:extLst>
                <a:ext uri="{FF2B5EF4-FFF2-40B4-BE49-F238E27FC236}">
                  <a16:creationId xmlns:a16="http://schemas.microsoft.com/office/drawing/2014/main" id="{EEA59BF9-8D16-45A3-AFBE-7F7447F69AB0}"/>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4">
              <a:extLst>
                <a:ext uri="{FF2B5EF4-FFF2-40B4-BE49-F238E27FC236}">
                  <a16:creationId xmlns:a16="http://schemas.microsoft.com/office/drawing/2014/main" id="{8CFFA463-CA54-48CB-A777-4A6112E5D99D}"/>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5">
              <a:extLst>
                <a:ext uri="{FF2B5EF4-FFF2-40B4-BE49-F238E27FC236}">
                  <a16:creationId xmlns:a16="http://schemas.microsoft.com/office/drawing/2014/main" id="{B5AE23BB-66A0-47FE-B021-703AA06D7E35}"/>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46">
              <a:extLst>
                <a:ext uri="{FF2B5EF4-FFF2-40B4-BE49-F238E27FC236}">
                  <a16:creationId xmlns:a16="http://schemas.microsoft.com/office/drawing/2014/main" id="{AFD6CD3E-BB87-4421-9747-0E1B477B8B8B}"/>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47">
              <a:extLst>
                <a:ext uri="{FF2B5EF4-FFF2-40B4-BE49-F238E27FC236}">
                  <a16:creationId xmlns:a16="http://schemas.microsoft.com/office/drawing/2014/main" id="{FBB91F42-CE3A-413B-AFA0-EFF97200FA69}"/>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48">
              <a:extLst>
                <a:ext uri="{FF2B5EF4-FFF2-40B4-BE49-F238E27FC236}">
                  <a16:creationId xmlns:a16="http://schemas.microsoft.com/office/drawing/2014/main" id="{E41FD0AC-A2A9-45DC-9492-CA3F312CA11E}"/>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49">
              <a:extLst>
                <a:ext uri="{FF2B5EF4-FFF2-40B4-BE49-F238E27FC236}">
                  <a16:creationId xmlns:a16="http://schemas.microsoft.com/office/drawing/2014/main" id="{98740E5F-C840-4C1D-8293-E573ACEAED3A}"/>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0">
              <a:extLst>
                <a:ext uri="{FF2B5EF4-FFF2-40B4-BE49-F238E27FC236}">
                  <a16:creationId xmlns:a16="http://schemas.microsoft.com/office/drawing/2014/main" id="{F0475D8C-575E-40E4-B762-4216938327C7}"/>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1">
              <a:extLst>
                <a:ext uri="{FF2B5EF4-FFF2-40B4-BE49-F238E27FC236}">
                  <a16:creationId xmlns:a16="http://schemas.microsoft.com/office/drawing/2014/main" id="{DA133277-EC0A-46A7-AA3B-D56BC32242FB}"/>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2">
              <a:extLst>
                <a:ext uri="{FF2B5EF4-FFF2-40B4-BE49-F238E27FC236}">
                  <a16:creationId xmlns:a16="http://schemas.microsoft.com/office/drawing/2014/main" id="{D01B022A-FADA-4B28-BDC5-9777D5A8957A}"/>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3">
              <a:extLst>
                <a:ext uri="{FF2B5EF4-FFF2-40B4-BE49-F238E27FC236}">
                  <a16:creationId xmlns:a16="http://schemas.microsoft.com/office/drawing/2014/main" id="{08CE7E4C-A322-4CC3-8520-586B43BB57A1}"/>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4">
              <a:extLst>
                <a:ext uri="{FF2B5EF4-FFF2-40B4-BE49-F238E27FC236}">
                  <a16:creationId xmlns:a16="http://schemas.microsoft.com/office/drawing/2014/main" id="{61944F43-BAD4-467C-A21A-F44E4BB91537}"/>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5">
              <a:extLst>
                <a:ext uri="{FF2B5EF4-FFF2-40B4-BE49-F238E27FC236}">
                  <a16:creationId xmlns:a16="http://schemas.microsoft.com/office/drawing/2014/main" id="{4C62A1D1-1C25-45C8-88E5-3916B0BF48E2}"/>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56">
              <a:extLst>
                <a:ext uri="{FF2B5EF4-FFF2-40B4-BE49-F238E27FC236}">
                  <a16:creationId xmlns:a16="http://schemas.microsoft.com/office/drawing/2014/main" id="{31EEC529-E36A-4447-94F9-2377E9C7173E}"/>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57">
              <a:extLst>
                <a:ext uri="{FF2B5EF4-FFF2-40B4-BE49-F238E27FC236}">
                  <a16:creationId xmlns:a16="http://schemas.microsoft.com/office/drawing/2014/main" id="{6FC08E26-29E7-4987-B1AA-A0FB5A1C562A}"/>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58">
              <a:extLst>
                <a:ext uri="{FF2B5EF4-FFF2-40B4-BE49-F238E27FC236}">
                  <a16:creationId xmlns:a16="http://schemas.microsoft.com/office/drawing/2014/main" id="{B939D090-BE16-4455-8570-861415731D43}"/>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59">
              <a:extLst>
                <a:ext uri="{FF2B5EF4-FFF2-40B4-BE49-F238E27FC236}">
                  <a16:creationId xmlns:a16="http://schemas.microsoft.com/office/drawing/2014/main" id="{DC9983F9-B0B5-4C09-8099-BB1B0724704F}"/>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0">
              <a:extLst>
                <a:ext uri="{FF2B5EF4-FFF2-40B4-BE49-F238E27FC236}">
                  <a16:creationId xmlns:a16="http://schemas.microsoft.com/office/drawing/2014/main" id="{E16C1D7F-17C6-4ACD-82B8-54FF0CD0CD25}"/>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1">
              <a:extLst>
                <a:ext uri="{FF2B5EF4-FFF2-40B4-BE49-F238E27FC236}">
                  <a16:creationId xmlns:a16="http://schemas.microsoft.com/office/drawing/2014/main" id="{4574072F-4574-47AA-B7D0-E19349AA408F}"/>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2">
              <a:extLst>
                <a:ext uri="{FF2B5EF4-FFF2-40B4-BE49-F238E27FC236}">
                  <a16:creationId xmlns:a16="http://schemas.microsoft.com/office/drawing/2014/main" id="{E7740E20-32C7-420E-9EF6-E02DE9DA5847}"/>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3">
              <a:extLst>
                <a:ext uri="{FF2B5EF4-FFF2-40B4-BE49-F238E27FC236}">
                  <a16:creationId xmlns:a16="http://schemas.microsoft.com/office/drawing/2014/main" id="{22AB069A-6F2E-4947-9138-6024D9C5BF38}"/>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4">
              <a:extLst>
                <a:ext uri="{FF2B5EF4-FFF2-40B4-BE49-F238E27FC236}">
                  <a16:creationId xmlns:a16="http://schemas.microsoft.com/office/drawing/2014/main" id="{B033FA98-49D5-499C-9487-0B8303EDBE84}"/>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5">
              <a:extLst>
                <a:ext uri="{FF2B5EF4-FFF2-40B4-BE49-F238E27FC236}">
                  <a16:creationId xmlns:a16="http://schemas.microsoft.com/office/drawing/2014/main" id="{B5E6279D-22CD-4F41-B092-434B9C7097B0}"/>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66">
              <a:extLst>
                <a:ext uri="{FF2B5EF4-FFF2-40B4-BE49-F238E27FC236}">
                  <a16:creationId xmlns:a16="http://schemas.microsoft.com/office/drawing/2014/main" id="{B586DC58-57D1-4C1C-8644-0A82161B2394}"/>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67">
              <a:extLst>
                <a:ext uri="{FF2B5EF4-FFF2-40B4-BE49-F238E27FC236}">
                  <a16:creationId xmlns:a16="http://schemas.microsoft.com/office/drawing/2014/main" id="{B47AB78B-C19A-41B9-8278-134B83CE9043}"/>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68">
              <a:extLst>
                <a:ext uri="{FF2B5EF4-FFF2-40B4-BE49-F238E27FC236}">
                  <a16:creationId xmlns:a16="http://schemas.microsoft.com/office/drawing/2014/main" id="{B4790C2F-C118-402C-958A-2CC4536663F4}"/>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69">
              <a:extLst>
                <a:ext uri="{FF2B5EF4-FFF2-40B4-BE49-F238E27FC236}">
                  <a16:creationId xmlns:a16="http://schemas.microsoft.com/office/drawing/2014/main" id="{BAA2D4E0-786F-49CB-BD5D-CDDE103B7B0F}"/>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0">
              <a:extLst>
                <a:ext uri="{FF2B5EF4-FFF2-40B4-BE49-F238E27FC236}">
                  <a16:creationId xmlns:a16="http://schemas.microsoft.com/office/drawing/2014/main" id="{A107518E-BE05-44B8-AB8D-A492BC6BDD97}"/>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1">
              <a:extLst>
                <a:ext uri="{FF2B5EF4-FFF2-40B4-BE49-F238E27FC236}">
                  <a16:creationId xmlns:a16="http://schemas.microsoft.com/office/drawing/2014/main" id="{F1BD6016-4E3C-4F46-B5B9-0E1F0591E625}"/>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2">
              <a:extLst>
                <a:ext uri="{FF2B5EF4-FFF2-40B4-BE49-F238E27FC236}">
                  <a16:creationId xmlns:a16="http://schemas.microsoft.com/office/drawing/2014/main" id="{61F0E798-291E-44E4-9064-FE130B8F74C9}"/>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3">
              <a:extLst>
                <a:ext uri="{FF2B5EF4-FFF2-40B4-BE49-F238E27FC236}">
                  <a16:creationId xmlns:a16="http://schemas.microsoft.com/office/drawing/2014/main" id="{677E9B3B-573D-4134-B5D5-F4F9EDFEA8E3}"/>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4">
              <a:extLst>
                <a:ext uri="{FF2B5EF4-FFF2-40B4-BE49-F238E27FC236}">
                  <a16:creationId xmlns:a16="http://schemas.microsoft.com/office/drawing/2014/main" id="{19C5801C-9605-4E3E-9EB4-471E4A62895F}"/>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5">
              <a:extLst>
                <a:ext uri="{FF2B5EF4-FFF2-40B4-BE49-F238E27FC236}">
                  <a16:creationId xmlns:a16="http://schemas.microsoft.com/office/drawing/2014/main" id="{D41CEF67-003F-4B53-B178-9357BBC726EA}"/>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6">
              <a:extLst>
                <a:ext uri="{FF2B5EF4-FFF2-40B4-BE49-F238E27FC236}">
                  <a16:creationId xmlns:a16="http://schemas.microsoft.com/office/drawing/2014/main" id="{237427FF-1E51-48A1-AA7F-04ED098839E9}"/>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77">
              <a:extLst>
                <a:ext uri="{FF2B5EF4-FFF2-40B4-BE49-F238E27FC236}">
                  <a16:creationId xmlns:a16="http://schemas.microsoft.com/office/drawing/2014/main" id="{41650033-7953-4FD2-B697-BE66C15CD50E}"/>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78">
              <a:extLst>
                <a:ext uri="{FF2B5EF4-FFF2-40B4-BE49-F238E27FC236}">
                  <a16:creationId xmlns:a16="http://schemas.microsoft.com/office/drawing/2014/main" id="{77ED97DE-703A-47F3-A214-5DD28BBB45A0}"/>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79">
              <a:extLst>
                <a:ext uri="{FF2B5EF4-FFF2-40B4-BE49-F238E27FC236}">
                  <a16:creationId xmlns:a16="http://schemas.microsoft.com/office/drawing/2014/main" id="{9080A416-7D24-43D2-893E-9620A7CBD63D}"/>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0">
              <a:extLst>
                <a:ext uri="{FF2B5EF4-FFF2-40B4-BE49-F238E27FC236}">
                  <a16:creationId xmlns:a16="http://schemas.microsoft.com/office/drawing/2014/main" id="{72080A08-C4A6-4903-B543-E09A09FDBC0B}"/>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1">
              <a:extLst>
                <a:ext uri="{FF2B5EF4-FFF2-40B4-BE49-F238E27FC236}">
                  <a16:creationId xmlns:a16="http://schemas.microsoft.com/office/drawing/2014/main" id="{C1974774-E912-489A-A12C-285F2108DB0F}"/>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2">
              <a:extLst>
                <a:ext uri="{FF2B5EF4-FFF2-40B4-BE49-F238E27FC236}">
                  <a16:creationId xmlns:a16="http://schemas.microsoft.com/office/drawing/2014/main" id="{A3B34960-C468-43B2-80BD-217043046A1B}"/>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3">
              <a:extLst>
                <a:ext uri="{FF2B5EF4-FFF2-40B4-BE49-F238E27FC236}">
                  <a16:creationId xmlns:a16="http://schemas.microsoft.com/office/drawing/2014/main" id="{45A740D0-8652-47AE-85B8-AA68D29CF0C1}"/>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4">
              <a:extLst>
                <a:ext uri="{FF2B5EF4-FFF2-40B4-BE49-F238E27FC236}">
                  <a16:creationId xmlns:a16="http://schemas.microsoft.com/office/drawing/2014/main" id="{47F3BE4C-50D7-4BDD-9A94-C3FAC94556BD}"/>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5">
              <a:extLst>
                <a:ext uri="{FF2B5EF4-FFF2-40B4-BE49-F238E27FC236}">
                  <a16:creationId xmlns:a16="http://schemas.microsoft.com/office/drawing/2014/main" id="{3070E112-BE62-485F-8978-7B8994FFC171}"/>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86">
              <a:extLst>
                <a:ext uri="{FF2B5EF4-FFF2-40B4-BE49-F238E27FC236}">
                  <a16:creationId xmlns:a16="http://schemas.microsoft.com/office/drawing/2014/main" id="{C3261DC2-DE09-46C5-9478-E8E15650D1AD}"/>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87">
              <a:extLst>
                <a:ext uri="{FF2B5EF4-FFF2-40B4-BE49-F238E27FC236}">
                  <a16:creationId xmlns:a16="http://schemas.microsoft.com/office/drawing/2014/main" id="{B3581415-783A-4570-9D00-50D622C45BDA}"/>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88">
              <a:extLst>
                <a:ext uri="{FF2B5EF4-FFF2-40B4-BE49-F238E27FC236}">
                  <a16:creationId xmlns:a16="http://schemas.microsoft.com/office/drawing/2014/main" id="{A83AE54A-6488-4021-8FE2-6326551286CF}"/>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89">
              <a:extLst>
                <a:ext uri="{FF2B5EF4-FFF2-40B4-BE49-F238E27FC236}">
                  <a16:creationId xmlns:a16="http://schemas.microsoft.com/office/drawing/2014/main" id="{62094F3B-74F1-48EB-A1E0-C058D8765880}"/>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0">
              <a:extLst>
                <a:ext uri="{FF2B5EF4-FFF2-40B4-BE49-F238E27FC236}">
                  <a16:creationId xmlns:a16="http://schemas.microsoft.com/office/drawing/2014/main" id="{C1696F10-5F2F-4F03-ADAB-1A75BB499266}"/>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1">
              <a:extLst>
                <a:ext uri="{FF2B5EF4-FFF2-40B4-BE49-F238E27FC236}">
                  <a16:creationId xmlns:a16="http://schemas.microsoft.com/office/drawing/2014/main" id="{41A99E72-710E-4280-8B7D-782C6391ED5A}"/>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2">
              <a:extLst>
                <a:ext uri="{FF2B5EF4-FFF2-40B4-BE49-F238E27FC236}">
                  <a16:creationId xmlns:a16="http://schemas.microsoft.com/office/drawing/2014/main" id="{DDDD2728-AEF9-4737-90B6-1FC1C04DC855}"/>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3">
              <a:extLst>
                <a:ext uri="{FF2B5EF4-FFF2-40B4-BE49-F238E27FC236}">
                  <a16:creationId xmlns:a16="http://schemas.microsoft.com/office/drawing/2014/main" id="{2C4B58DB-D341-4EBE-81B2-1FA99813CBBA}"/>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4">
              <a:extLst>
                <a:ext uri="{FF2B5EF4-FFF2-40B4-BE49-F238E27FC236}">
                  <a16:creationId xmlns:a16="http://schemas.microsoft.com/office/drawing/2014/main" id="{8693FF3E-6E35-4948-A0A1-361A4CFCC718}"/>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5">
              <a:extLst>
                <a:ext uri="{FF2B5EF4-FFF2-40B4-BE49-F238E27FC236}">
                  <a16:creationId xmlns:a16="http://schemas.microsoft.com/office/drawing/2014/main" id="{5908E016-162E-4B61-9AF7-698F93AC5002}"/>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96">
              <a:extLst>
                <a:ext uri="{FF2B5EF4-FFF2-40B4-BE49-F238E27FC236}">
                  <a16:creationId xmlns:a16="http://schemas.microsoft.com/office/drawing/2014/main" id="{EE30C146-02B3-4F0C-BAEF-5A5610A87E8B}"/>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97">
              <a:extLst>
                <a:ext uri="{FF2B5EF4-FFF2-40B4-BE49-F238E27FC236}">
                  <a16:creationId xmlns:a16="http://schemas.microsoft.com/office/drawing/2014/main" id="{C8E2038C-8591-45B3-8188-950950AA3605}"/>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98">
              <a:extLst>
                <a:ext uri="{FF2B5EF4-FFF2-40B4-BE49-F238E27FC236}">
                  <a16:creationId xmlns:a16="http://schemas.microsoft.com/office/drawing/2014/main" id="{945A8E5B-A5F8-4F36-9B52-568166A40D1F}"/>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99">
              <a:extLst>
                <a:ext uri="{FF2B5EF4-FFF2-40B4-BE49-F238E27FC236}">
                  <a16:creationId xmlns:a16="http://schemas.microsoft.com/office/drawing/2014/main" id="{B7187464-CED7-4312-811B-7BD066F44C08}"/>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0">
              <a:extLst>
                <a:ext uri="{FF2B5EF4-FFF2-40B4-BE49-F238E27FC236}">
                  <a16:creationId xmlns:a16="http://schemas.microsoft.com/office/drawing/2014/main" id="{B7E30C96-7295-4B94-B527-00AC5C77C2E9}"/>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1">
              <a:extLst>
                <a:ext uri="{FF2B5EF4-FFF2-40B4-BE49-F238E27FC236}">
                  <a16:creationId xmlns:a16="http://schemas.microsoft.com/office/drawing/2014/main" id="{E309C6FD-3512-4A7A-9981-DC693D8C95F7}"/>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2">
              <a:extLst>
                <a:ext uri="{FF2B5EF4-FFF2-40B4-BE49-F238E27FC236}">
                  <a16:creationId xmlns:a16="http://schemas.microsoft.com/office/drawing/2014/main" id="{C6696327-7191-4DB8-850E-8E685D34B78F}"/>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3">
              <a:extLst>
                <a:ext uri="{FF2B5EF4-FFF2-40B4-BE49-F238E27FC236}">
                  <a16:creationId xmlns:a16="http://schemas.microsoft.com/office/drawing/2014/main" id="{C0BCD644-E08E-4AF9-831F-4F838FE487C8}"/>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4">
              <a:extLst>
                <a:ext uri="{FF2B5EF4-FFF2-40B4-BE49-F238E27FC236}">
                  <a16:creationId xmlns:a16="http://schemas.microsoft.com/office/drawing/2014/main" id="{E110E1A7-0BC5-4217-8B94-A2E6EFEFA5DD}"/>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5">
              <a:extLst>
                <a:ext uri="{FF2B5EF4-FFF2-40B4-BE49-F238E27FC236}">
                  <a16:creationId xmlns:a16="http://schemas.microsoft.com/office/drawing/2014/main" id="{F00AAC29-8A78-4FA5-9D68-3B713AB17E2C}"/>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06">
              <a:extLst>
                <a:ext uri="{FF2B5EF4-FFF2-40B4-BE49-F238E27FC236}">
                  <a16:creationId xmlns:a16="http://schemas.microsoft.com/office/drawing/2014/main" id="{EEE7AD5B-A9CB-4FB8-A8F2-A5699BD14FA6}"/>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07">
              <a:extLst>
                <a:ext uri="{FF2B5EF4-FFF2-40B4-BE49-F238E27FC236}">
                  <a16:creationId xmlns:a16="http://schemas.microsoft.com/office/drawing/2014/main" id="{B69100F4-69E9-4C6F-AC1B-95EEB8C00E39}"/>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08">
              <a:extLst>
                <a:ext uri="{FF2B5EF4-FFF2-40B4-BE49-F238E27FC236}">
                  <a16:creationId xmlns:a16="http://schemas.microsoft.com/office/drawing/2014/main" id="{7041A9BF-1BCC-4941-BE47-E70D5A2EC40D}"/>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09">
              <a:extLst>
                <a:ext uri="{FF2B5EF4-FFF2-40B4-BE49-F238E27FC236}">
                  <a16:creationId xmlns:a16="http://schemas.microsoft.com/office/drawing/2014/main" id="{78E54CC9-43D6-4061-9073-4A51B69F5C30}"/>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0">
              <a:extLst>
                <a:ext uri="{FF2B5EF4-FFF2-40B4-BE49-F238E27FC236}">
                  <a16:creationId xmlns:a16="http://schemas.microsoft.com/office/drawing/2014/main" id="{E9F09B0E-F97B-4E8C-A5D0-BEB5FC65B425}"/>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1">
              <a:extLst>
                <a:ext uri="{FF2B5EF4-FFF2-40B4-BE49-F238E27FC236}">
                  <a16:creationId xmlns:a16="http://schemas.microsoft.com/office/drawing/2014/main" id="{7D1E0EDF-9B43-49AA-8279-EA9CEC66B2D4}"/>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2">
              <a:extLst>
                <a:ext uri="{FF2B5EF4-FFF2-40B4-BE49-F238E27FC236}">
                  <a16:creationId xmlns:a16="http://schemas.microsoft.com/office/drawing/2014/main" id="{8F90514D-7986-43D7-9DE8-8F87A5C908CD}"/>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3">
              <a:extLst>
                <a:ext uri="{FF2B5EF4-FFF2-40B4-BE49-F238E27FC236}">
                  <a16:creationId xmlns:a16="http://schemas.microsoft.com/office/drawing/2014/main" id="{FDA6990C-C2F9-463B-A2BE-4D46924B1F76}"/>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4">
              <a:extLst>
                <a:ext uri="{FF2B5EF4-FFF2-40B4-BE49-F238E27FC236}">
                  <a16:creationId xmlns:a16="http://schemas.microsoft.com/office/drawing/2014/main" id="{D7F6729C-A9A3-4516-97DD-E0D902B9224A}"/>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5">
              <a:extLst>
                <a:ext uri="{FF2B5EF4-FFF2-40B4-BE49-F238E27FC236}">
                  <a16:creationId xmlns:a16="http://schemas.microsoft.com/office/drawing/2014/main" id="{3BF08B83-30F4-40A4-9716-A3D8FCA2916F}"/>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16">
              <a:extLst>
                <a:ext uri="{FF2B5EF4-FFF2-40B4-BE49-F238E27FC236}">
                  <a16:creationId xmlns:a16="http://schemas.microsoft.com/office/drawing/2014/main" id="{744220B0-5AA5-40B5-8D9C-E2CF2F48ECD6}"/>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17">
              <a:extLst>
                <a:ext uri="{FF2B5EF4-FFF2-40B4-BE49-F238E27FC236}">
                  <a16:creationId xmlns:a16="http://schemas.microsoft.com/office/drawing/2014/main" id="{C46944A7-9FB7-406E-9857-56189206AE32}"/>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18">
              <a:extLst>
                <a:ext uri="{FF2B5EF4-FFF2-40B4-BE49-F238E27FC236}">
                  <a16:creationId xmlns:a16="http://schemas.microsoft.com/office/drawing/2014/main" id="{7C6030D3-5CB2-4AEA-BCAB-281CED467AD5}"/>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19">
              <a:extLst>
                <a:ext uri="{FF2B5EF4-FFF2-40B4-BE49-F238E27FC236}">
                  <a16:creationId xmlns:a16="http://schemas.microsoft.com/office/drawing/2014/main" id="{AE19B158-72BC-4585-8EA6-49294626E27C}"/>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0">
              <a:extLst>
                <a:ext uri="{FF2B5EF4-FFF2-40B4-BE49-F238E27FC236}">
                  <a16:creationId xmlns:a16="http://schemas.microsoft.com/office/drawing/2014/main" id="{8135416E-1392-43D8-9F4E-4A75DEF8233C}"/>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1">
              <a:extLst>
                <a:ext uri="{FF2B5EF4-FFF2-40B4-BE49-F238E27FC236}">
                  <a16:creationId xmlns:a16="http://schemas.microsoft.com/office/drawing/2014/main" id="{CE9D85CB-D13C-4088-A0DC-2FFC7A8A8E23}"/>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2">
              <a:extLst>
                <a:ext uri="{FF2B5EF4-FFF2-40B4-BE49-F238E27FC236}">
                  <a16:creationId xmlns:a16="http://schemas.microsoft.com/office/drawing/2014/main" id="{CB111D8C-DF15-4B74-99FA-43C332A1F3E4}"/>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3">
              <a:extLst>
                <a:ext uri="{FF2B5EF4-FFF2-40B4-BE49-F238E27FC236}">
                  <a16:creationId xmlns:a16="http://schemas.microsoft.com/office/drawing/2014/main" id="{9A445F6D-3964-4BEA-AA5B-93613F46B72A}"/>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4">
              <a:extLst>
                <a:ext uri="{FF2B5EF4-FFF2-40B4-BE49-F238E27FC236}">
                  <a16:creationId xmlns:a16="http://schemas.microsoft.com/office/drawing/2014/main" id="{D95F29F3-4E34-4D73-AE4B-5EFAAD21E583}"/>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5">
              <a:extLst>
                <a:ext uri="{FF2B5EF4-FFF2-40B4-BE49-F238E27FC236}">
                  <a16:creationId xmlns:a16="http://schemas.microsoft.com/office/drawing/2014/main" id="{586CD52A-56B6-4918-85AB-96D4995B4956}"/>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26">
              <a:extLst>
                <a:ext uri="{FF2B5EF4-FFF2-40B4-BE49-F238E27FC236}">
                  <a16:creationId xmlns:a16="http://schemas.microsoft.com/office/drawing/2014/main" id="{01FC90FF-BEC4-4DA7-BDA1-88B286DF42E8}"/>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27">
              <a:extLst>
                <a:ext uri="{FF2B5EF4-FFF2-40B4-BE49-F238E27FC236}">
                  <a16:creationId xmlns:a16="http://schemas.microsoft.com/office/drawing/2014/main" id="{04828ACB-9950-478C-A59C-FF4C8DC6B792}"/>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28">
              <a:extLst>
                <a:ext uri="{FF2B5EF4-FFF2-40B4-BE49-F238E27FC236}">
                  <a16:creationId xmlns:a16="http://schemas.microsoft.com/office/drawing/2014/main" id="{EE6FC470-5E07-493C-8806-B0A9ECECF49B}"/>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29">
              <a:extLst>
                <a:ext uri="{FF2B5EF4-FFF2-40B4-BE49-F238E27FC236}">
                  <a16:creationId xmlns:a16="http://schemas.microsoft.com/office/drawing/2014/main" id="{6AACB2A3-3269-4E02-849E-01DF1D07D8B5}"/>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0">
              <a:extLst>
                <a:ext uri="{FF2B5EF4-FFF2-40B4-BE49-F238E27FC236}">
                  <a16:creationId xmlns:a16="http://schemas.microsoft.com/office/drawing/2014/main" id="{BC1BFCF3-75C8-4366-BB8B-BEC07DD157BD}"/>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1">
              <a:extLst>
                <a:ext uri="{FF2B5EF4-FFF2-40B4-BE49-F238E27FC236}">
                  <a16:creationId xmlns:a16="http://schemas.microsoft.com/office/drawing/2014/main" id="{582398BD-CBDA-48C0-9537-965353997236}"/>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2">
              <a:extLst>
                <a:ext uri="{FF2B5EF4-FFF2-40B4-BE49-F238E27FC236}">
                  <a16:creationId xmlns:a16="http://schemas.microsoft.com/office/drawing/2014/main" id="{69A7FE3E-528E-44C5-868A-3A8A9BBEE909}"/>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3">
              <a:extLst>
                <a:ext uri="{FF2B5EF4-FFF2-40B4-BE49-F238E27FC236}">
                  <a16:creationId xmlns:a16="http://schemas.microsoft.com/office/drawing/2014/main" id="{7D864C17-D47E-49EA-974B-6B0718E49393}"/>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4">
              <a:extLst>
                <a:ext uri="{FF2B5EF4-FFF2-40B4-BE49-F238E27FC236}">
                  <a16:creationId xmlns:a16="http://schemas.microsoft.com/office/drawing/2014/main" id="{252C1BB3-6CBF-46B0-A9C4-395C233DCB4C}"/>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5">
              <a:extLst>
                <a:ext uri="{FF2B5EF4-FFF2-40B4-BE49-F238E27FC236}">
                  <a16:creationId xmlns:a16="http://schemas.microsoft.com/office/drawing/2014/main" id="{45D1C1CA-D947-4161-9549-D83927458841}"/>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36">
              <a:extLst>
                <a:ext uri="{FF2B5EF4-FFF2-40B4-BE49-F238E27FC236}">
                  <a16:creationId xmlns:a16="http://schemas.microsoft.com/office/drawing/2014/main" id="{A486C21A-B065-47A0-8DDA-A5DA9BD0094B}"/>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37">
              <a:extLst>
                <a:ext uri="{FF2B5EF4-FFF2-40B4-BE49-F238E27FC236}">
                  <a16:creationId xmlns:a16="http://schemas.microsoft.com/office/drawing/2014/main" id="{88355C87-7CA0-496D-8510-DAC9F4B9A029}"/>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38">
              <a:extLst>
                <a:ext uri="{FF2B5EF4-FFF2-40B4-BE49-F238E27FC236}">
                  <a16:creationId xmlns:a16="http://schemas.microsoft.com/office/drawing/2014/main" id="{6DD12ECD-B518-46DF-89CD-4D31EDB03674}"/>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39">
              <a:extLst>
                <a:ext uri="{FF2B5EF4-FFF2-40B4-BE49-F238E27FC236}">
                  <a16:creationId xmlns:a16="http://schemas.microsoft.com/office/drawing/2014/main" id="{0F989916-AFB6-40A4-9D7A-86EB78E78FCF}"/>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0">
              <a:extLst>
                <a:ext uri="{FF2B5EF4-FFF2-40B4-BE49-F238E27FC236}">
                  <a16:creationId xmlns:a16="http://schemas.microsoft.com/office/drawing/2014/main" id="{203A9164-4FFC-414F-BDBA-222C9911B91D}"/>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1">
              <a:extLst>
                <a:ext uri="{FF2B5EF4-FFF2-40B4-BE49-F238E27FC236}">
                  <a16:creationId xmlns:a16="http://schemas.microsoft.com/office/drawing/2014/main" id="{E2EEAA03-188F-4287-BCCC-6BF09F7A6F11}"/>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2">
              <a:extLst>
                <a:ext uri="{FF2B5EF4-FFF2-40B4-BE49-F238E27FC236}">
                  <a16:creationId xmlns:a16="http://schemas.microsoft.com/office/drawing/2014/main" id="{7BA2D595-8DE8-4C9C-BC81-00120F02562D}"/>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3">
              <a:extLst>
                <a:ext uri="{FF2B5EF4-FFF2-40B4-BE49-F238E27FC236}">
                  <a16:creationId xmlns:a16="http://schemas.microsoft.com/office/drawing/2014/main" id="{B8117B6B-3D3D-4527-B8D2-7A671FE06B3B}"/>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4">
              <a:extLst>
                <a:ext uri="{FF2B5EF4-FFF2-40B4-BE49-F238E27FC236}">
                  <a16:creationId xmlns:a16="http://schemas.microsoft.com/office/drawing/2014/main" id="{8B00579C-0565-4175-B0CB-921BD6933EDC}"/>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5">
              <a:extLst>
                <a:ext uri="{FF2B5EF4-FFF2-40B4-BE49-F238E27FC236}">
                  <a16:creationId xmlns:a16="http://schemas.microsoft.com/office/drawing/2014/main" id="{B25FCD83-6231-4C25-96C9-9113A280C54B}"/>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46">
              <a:extLst>
                <a:ext uri="{FF2B5EF4-FFF2-40B4-BE49-F238E27FC236}">
                  <a16:creationId xmlns:a16="http://schemas.microsoft.com/office/drawing/2014/main" id="{0E5BA658-0930-4838-A140-EE7DE5017B4C}"/>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47">
              <a:extLst>
                <a:ext uri="{FF2B5EF4-FFF2-40B4-BE49-F238E27FC236}">
                  <a16:creationId xmlns:a16="http://schemas.microsoft.com/office/drawing/2014/main" id="{6A6A366B-AC2A-4DF5-8265-F4495F14D6EE}"/>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48">
              <a:extLst>
                <a:ext uri="{FF2B5EF4-FFF2-40B4-BE49-F238E27FC236}">
                  <a16:creationId xmlns:a16="http://schemas.microsoft.com/office/drawing/2014/main" id="{62C24675-4D41-486C-BF38-CAF03B845821}"/>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49">
              <a:extLst>
                <a:ext uri="{FF2B5EF4-FFF2-40B4-BE49-F238E27FC236}">
                  <a16:creationId xmlns:a16="http://schemas.microsoft.com/office/drawing/2014/main" id="{209C964B-26D8-4BAA-925D-016FAD97A143}"/>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0">
              <a:extLst>
                <a:ext uri="{FF2B5EF4-FFF2-40B4-BE49-F238E27FC236}">
                  <a16:creationId xmlns:a16="http://schemas.microsoft.com/office/drawing/2014/main" id="{5D6815BD-4838-4227-818E-BCDF6DFCFCC7}"/>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1">
              <a:extLst>
                <a:ext uri="{FF2B5EF4-FFF2-40B4-BE49-F238E27FC236}">
                  <a16:creationId xmlns:a16="http://schemas.microsoft.com/office/drawing/2014/main" id="{3332CBDA-0DBC-4BCA-BBE4-3617B69F2A8A}"/>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2">
              <a:extLst>
                <a:ext uri="{FF2B5EF4-FFF2-40B4-BE49-F238E27FC236}">
                  <a16:creationId xmlns:a16="http://schemas.microsoft.com/office/drawing/2014/main" id="{E9E7461C-8A5F-4FFF-8A51-1935C33C159D}"/>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3">
              <a:extLst>
                <a:ext uri="{FF2B5EF4-FFF2-40B4-BE49-F238E27FC236}">
                  <a16:creationId xmlns:a16="http://schemas.microsoft.com/office/drawing/2014/main" id="{74834229-9CCD-4A2D-9E03-0706F600D508}"/>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4">
              <a:extLst>
                <a:ext uri="{FF2B5EF4-FFF2-40B4-BE49-F238E27FC236}">
                  <a16:creationId xmlns:a16="http://schemas.microsoft.com/office/drawing/2014/main" id="{FC43FB2C-AA50-42CB-BD41-807A1E15CA44}"/>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5">
              <a:extLst>
                <a:ext uri="{FF2B5EF4-FFF2-40B4-BE49-F238E27FC236}">
                  <a16:creationId xmlns:a16="http://schemas.microsoft.com/office/drawing/2014/main" id="{76B8137B-4091-42FB-91B9-6871A098F3B9}"/>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56">
              <a:extLst>
                <a:ext uri="{FF2B5EF4-FFF2-40B4-BE49-F238E27FC236}">
                  <a16:creationId xmlns:a16="http://schemas.microsoft.com/office/drawing/2014/main" id="{433D740C-4A17-4A09-9BAA-9B5C0B715A69}"/>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57">
              <a:extLst>
                <a:ext uri="{FF2B5EF4-FFF2-40B4-BE49-F238E27FC236}">
                  <a16:creationId xmlns:a16="http://schemas.microsoft.com/office/drawing/2014/main" id="{373683CE-FB4F-41CE-846F-3473537287A7}"/>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58">
              <a:extLst>
                <a:ext uri="{FF2B5EF4-FFF2-40B4-BE49-F238E27FC236}">
                  <a16:creationId xmlns:a16="http://schemas.microsoft.com/office/drawing/2014/main" id="{5D79A4F7-5429-4ECC-A708-72F5DBBFFEF3}"/>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59">
              <a:extLst>
                <a:ext uri="{FF2B5EF4-FFF2-40B4-BE49-F238E27FC236}">
                  <a16:creationId xmlns:a16="http://schemas.microsoft.com/office/drawing/2014/main" id="{8854CDB7-5257-4160-8D16-905FDED386A0}"/>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0">
              <a:extLst>
                <a:ext uri="{FF2B5EF4-FFF2-40B4-BE49-F238E27FC236}">
                  <a16:creationId xmlns:a16="http://schemas.microsoft.com/office/drawing/2014/main" id="{0803904C-E57C-4631-9CC4-0B3FFAA48798}"/>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1">
              <a:extLst>
                <a:ext uri="{FF2B5EF4-FFF2-40B4-BE49-F238E27FC236}">
                  <a16:creationId xmlns:a16="http://schemas.microsoft.com/office/drawing/2014/main" id="{FC7AB8FB-62BE-4B25-8F7A-A92334FD3DA0}"/>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2">
              <a:extLst>
                <a:ext uri="{FF2B5EF4-FFF2-40B4-BE49-F238E27FC236}">
                  <a16:creationId xmlns:a16="http://schemas.microsoft.com/office/drawing/2014/main" id="{8B397DA9-E6E6-45C2-85D8-4B0CE1274EBD}"/>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3">
              <a:extLst>
                <a:ext uri="{FF2B5EF4-FFF2-40B4-BE49-F238E27FC236}">
                  <a16:creationId xmlns:a16="http://schemas.microsoft.com/office/drawing/2014/main" id="{DFBB4661-A952-44B8-BB1C-E75C498A1FC5}"/>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4">
              <a:extLst>
                <a:ext uri="{FF2B5EF4-FFF2-40B4-BE49-F238E27FC236}">
                  <a16:creationId xmlns:a16="http://schemas.microsoft.com/office/drawing/2014/main" id="{D9C51C9F-79D9-4595-B732-3EAF6CA9FAF9}"/>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5">
              <a:extLst>
                <a:ext uri="{FF2B5EF4-FFF2-40B4-BE49-F238E27FC236}">
                  <a16:creationId xmlns:a16="http://schemas.microsoft.com/office/drawing/2014/main" id="{974C21E9-18E0-4052-9BD2-020B91D68D06}"/>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66">
              <a:extLst>
                <a:ext uri="{FF2B5EF4-FFF2-40B4-BE49-F238E27FC236}">
                  <a16:creationId xmlns:a16="http://schemas.microsoft.com/office/drawing/2014/main" id="{C1BC5888-6913-4B81-A01B-36BB3E2D2D27}"/>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67">
              <a:extLst>
                <a:ext uri="{FF2B5EF4-FFF2-40B4-BE49-F238E27FC236}">
                  <a16:creationId xmlns:a16="http://schemas.microsoft.com/office/drawing/2014/main" id="{D79DDE86-B3CD-4DED-8DF0-0876E4DA3E9A}"/>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68">
              <a:extLst>
                <a:ext uri="{FF2B5EF4-FFF2-40B4-BE49-F238E27FC236}">
                  <a16:creationId xmlns:a16="http://schemas.microsoft.com/office/drawing/2014/main" id="{C3237194-A1AB-432F-ACBD-E8EA7461F064}"/>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69">
              <a:extLst>
                <a:ext uri="{FF2B5EF4-FFF2-40B4-BE49-F238E27FC236}">
                  <a16:creationId xmlns:a16="http://schemas.microsoft.com/office/drawing/2014/main" id="{A197C497-0C10-4A8C-90C3-AD822F084EBD}"/>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70">
              <a:extLst>
                <a:ext uri="{FF2B5EF4-FFF2-40B4-BE49-F238E27FC236}">
                  <a16:creationId xmlns:a16="http://schemas.microsoft.com/office/drawing/2014/main" id="{FA915D7D-692C-4ADB-BC45-4D4C5FD82EA1}"/>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4" name="Freeform 171">
              <a:extLst>
                <a:ext uri="{FF2B5EF4-FFF2-40B4-BE49-F238E27FC236}">
                  <a16:creationId xmlns:a16="http://schemas.microsoft.com/office/drawing/2014/main" id="{FD5286D7-2562-4CDA-B9B5-69F3FD487342}"/>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5" name="Freeform 172">
              <a:extLst>
                <a:ext uri="{FF2B5EF4-FFF2-40B4-BE49-F238E27FC236}">
                  <a16:creationId xmlns:a16="http://schemas.microsoft.com/office/drawing/2014/main" id="{F9954FB1-CCF6-41BF-8F73-24D401AD7EAF}"/>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6" name="Freeform 173">
              <a:extLst>
                <a:ext uri="{FF2B5EF4-FFF2-40B4-BE49-F238E27FC236}">
                  <a16:creationId xmlns:a16="http://schemas.microsoft.com/office/drawing/2014/main" id="{00C38D4F-8FA1-4EE1-B372-B16E7C468BEC}"/>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 name="Title 5"/>
          <p:cNvSpPr>
            <a:spLocks noGrp="1"/>
          </p:cNvSpPr>
          <p:nvPr>
            <p:ph type="title" hasCustomPrompt="1"/>
          </p:nvPr>
        </p:nvSpPr>
        <p:spPr>
          <a:xfrm>
            <a:off x="4790113" y="4856865"/>
            <a:ext cx="3581603" cy="1948679"/>
          </a:xfrm>
          <a:prstGeom prst="rect">
            <a:avLst/>
          </a:prstGeom>
        </p:spPr>
        <p:txBody>
          <a:bodyPr vert="horz" anchor="t"/>
          <a:lstStyle>
            <a:lvl1pPr algn="l">
              <a:defRPr sz="2800" b="0" i="0" baseline="0">
                <a:latin typeface="Ubuntu Light" charset="0"/>
                <a:ea typeface="Ubuntu Light" charset="0"/>
                <a:cs typeface="Ubuntu Light" charset="0"/>
              </a:defRPr>
            </a:lvl1pPr>
          </a:lstStyle>
          <a:p>
            <a:r>
              <a:rPr lang="en-GB"/>
              <a:t>Click to edit slideshow title</a:t>
            </a:r>
            <a:endParaRPr lang="en-US"/>
          </a:p>
        </p:txBody>
      </p:sp>
      <p:pic>
        <p:nvPicPr>
          <p:cNvPr id="5" name="Picture 4">
            <a:extLst>
              <a:ext uri="{FF2B5EF4-FFF2-40B4-BE49-F238E27FC236}">
                <a16:creationId xmlns:a16="http://schemas.microsoft.com/office/drawing/2014/main" id="{88816E8A-E5DA-4AC9-8EB6-C77BCCA33280}"/>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pic>
        <p:nvPicPr>
          <p:cNvPr id="4" name="Picture 3">
            <a:extLst>
              <a:ext uri="{FF2B5EF4-FFF2-40B4-BE49-F238E27FC236}">
                <a16:creationId xmlns:a16="http://schemas.microsoft.com/office/drawing/2014/main" id="{4F59EAAA-591B-4520-BC77-CB4E02AD7341}"/>
              </a:ext>
            </a:extLst>
          </p:cNvPr>
          <p:cNvPicPr>
            <a:picLocks noChangeAspect="1"/>
          </p:cNvPicPr>
          <p:nvPr userDrawn="1"/>
        </p:nvPicPr>
        <p:blipFill>
          <a:blip r:embed="rId3"/>
          <a:stretch>
            <a:fillRect/>
          </a:stretch>
        </p:blipFill>
        <p:spPr>
          <a:xfrm>
            <a:off x="865524" y="1925802"/>
            <a:ext cx="7393576" cy="2686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82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7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221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ercise List">
    <p:bg>
      <p:bgPr>
        <a:solidFill>
          <a:srgbClr val="2BADDB"/>
        </a:solid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1"/>
          </p:nvPr>
        </p:nvSpPr>
        <p:spPr>
          <a:xfrm>
            <a:off x="457200" y="405747"/>
            <a:ext cx="7733432" cy="5499753"/>
          </a:xfrm>
          <a:prstGeom prst="rect">
            <a:avLst/>
          </a:prstGeom>
        </p:spPr>
        <p:txBody>
          <a:bodyPr/>
          <a:lstStyle>
            <a:lvl1pPr>
              <a:buClr>
                <a:schemeClr val="bg1">
                  <a:lumMod val="50000"/>
                </a:schemeClr>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2171700" indent="-342900">
              <a:buClr>
                <a:schemeClr val="bg1">
                  <a:lumMod val="50000"/>
                </a:schemeClr>
              </a:buClr>
              <a:buFont typeface="Arial" panose="020B0604020202020204" pitchFamily="34" charset="0"/>
              <a:buChar cha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A8E0F2"/>
                </a:solidFill>
                <a:effectLst/>
                <a:uLnTx/>
                <a:uFillTx/>
                <a:latin typeface="Arial" panose="020B0604020202020204" pitchFamily="34" charset="0"/>
                <a:ea typeface="+mn-ea"/>
                <a:cs typeface="Arial" panose="020B0604020202020204" pitchFamily="34" charset="0"/>
              </a:rPr>
              <a:t>EXERCISE</a:t>
            </a:r>
          </a:p>
        </p:txBody>
      </p:sp>
    </p:spTree>
    <p:extLst>
      <p:ext uri="{BB962C8B-B14F-4D97-AF65-F5344CB8AC3E}">
        <p14:creationId xmlns:p14="http://schemas.microsoft.com/office/powerpoint/2010/main" val="1581116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Large Title">
    <p:bg>
      <p:bgPr>
        <a:solidFill>
          <a:srgbClr val="2BADDB"/>
        </a:solidFill>
        <a:effectLst/>
      </p:bgPr>
    </p:bg>
    <p:spTree>
      <p:nvGrpSpPr>
        <p:cNvPr id="1" name=""/>
        <p:cNvGrpSpPr/>
        <p:nvPr/>
      </p:nvGrpSpPr>
      <p:grpSpPr>
        <a:xfrm>
          <a:off x="0" y="0"/>
          <a:ext cx="0" cy="0"/>
          <a:chOff x="0" y="0"/>
          <a:chExt cx="0" cy="0"/>
        </a:xfrm>
      </p:grpSpPr>
      <p:sp>
        <p:nvSpPr>
          <p:cNvPr id="5" name="TextBox 4"/>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A8E0F2"/>
                </a:solidFill>
                <a:effectLst/>
                <a:uLnTx/>
                <a:uFillTx/>
                <a:latin typeface="Arial" panose="020B0604020202020204" pitchFamily="34" charset="0"/>
                <a:ea typeface="+mn-ea"/>
                <a:cs typeface="Arial" panose="020B0604020202020204" pitchFamily="34" charset="0"/>
              </a:rPr>
              <a:t>EXERCISE</a:t>
            </a:r>
          </a:p>
        </p:txBody>
      </p:sp>
      <p:sp>
        <p:nvSpPr>
          <p:cNvPr id="4"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757428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List">
    <p:bg>
      <p:bgPr>
        <a:solidFill>
          <a:srgbClr val="2BADDB"/>
        </a:solid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1"/>
          </p:nvPr>
        </p:nvSpPr>
        <p:spPr>
          <a:xfrm>
            <a:off x="457200" y="405747"/>
            <a:ext cx="7733432" cy="5499753"/>
          </a:xfrm>
          <a:prstGeom prst="rect">
            <a:avLst/>
          </a:prstGeom>
        </p:spPr>
        <p:txBody>
          <a:bodyPr/>
          <a:lstStyle>
            <a:lvl1pPr>
              <a:buClr>
                <a:schemeClr val="bg1">
                  <a:lumMod val="50000"/>
                </a:schemeClr>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2171700" indent="-342900">
              <a:buClr>
                <a:schemeClr val="bg1">
                  <a:lumMod val="50000"/>
                </a:schemeClr>
              </a:buClr>
              <a:buFont typeface="Arial" panose="020B0604020202020204" pitchFamily="34" charset="0"/>
              <a:buChar cha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A8E0F2"/>
                </a:solidFill>
                <a:effectLst/>
                <a:uLnTx/>
                <a:uFillTx/>
                <a:latin typeface="Arial" panose="020B0604020202020204" pitchFamily="34" charset="0"/>
                <a:ea typeface="+mn-ea"/>
                <a:cs typeface="Arial" panose="020B0604020202020204" pitchFamily="34" charset="0"/>
              </a:rPr>
              <a:t>ACTIVITY</a:t>
            </a:r>
          </a:p>
        </p:txBody>
      </p:sp>
    </p:spTree>
    <p:extLst>
      <p:ext uri="{BB962C8B-B14F-4D97-AF65-F5344CB8AC3E}">
        <p14:creationId xmlns:p14="http://schemas.microsoft.com/office/powerpoint/2010/main" val="2914190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Large Title">
    <p:bg>
      <p:bgPr>
        <a:solidFill>
          <a:srgbClr val="2BADDB"/>
        </a:solidFill>
        <a:effectLst/>
      </p:bgPr>
    </p:bg>
    <p:spTree>
      <p:nvGrpSpPr>
        <p:cNvPr id="1" name=""/>
        <p:cNvGrpSpPr/>
        <p:nvPr/>
      </p:nvGrpSpPr>
      <p:grpSpPr>
        <a:xfrm>
          <a:off x="0" y="0"/>
          <a:ext cx="0" cy="0"/>
          <a:chOff x="0" y="0"/>
          <a:chExt cx="0" cy="0"/>
        </a:xfrm>
      </p:grpSpPr>
      <p:sp>
        <p:nvSpPr>
          <p:cNvPr id="5" name="TextBox 4"/>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A8E0F2"/>
                </a:solidFill>
                <a:effectLst/>
                <a:uLnTx/>
                <a:uFillTx/>
                <a:latin typeface="Arial" panose="020B0604020202020204" pitchFamily="34" charset="0"/>
                <a:ea typeface="+mn-ea"/>
                <a:cs typeface="Arial" panose="020B0604020202020204" pitchFamily="34" charset="0"/>
              </a:rPr>
              <a:t>ACTIVITY</a:t>
            </a:r>
          </a:p>
        </p:txBody>
      </p:sp>
      <p:sp>
        <p:nvSpPr>
          <p:cNvPr id="4"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519309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nstration">
    <p:bg>
      <p:bgPr>
        <a:solidFill>
          <a:srgbClr val="2BADDB"/>
        </a:solid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1"/>
          </p:nvPr>
        </p:nvSpPr>
        <p:spPr>
          <a:xfrm>
            <a:off x="457200" y="405747"/>
            <a:ext cx="7733432" cy="5499753"/>
          </a:xfrm>
          <a:prstGeom prst="rect">
            <a:avLst/>
          </a:prstGeom>
        </p:spPr>
        <p:txBody>
          <a:bodyPr/>
          <a:lstStyle>
            <a:lvl1pPr marL="457200" indent="-457200">
              <a:buClr>
                <a:schemeClr val="bg1">
                  <a:lumMod val="50000"/>
                </a:schemeClr>
              </a:buClr>
              <a:buFont typeface="Arial" panose="020B0604020202020204" pitchFamily="34" charset="0"/>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2171700" indent="-342900">
              <a:buClr>
                <a:schemeClr val="bg1">
                  <a:lumMod val="50000"/>
                </a:schemeClr>
              </a:buClr>
              <a:buFont typeface="Arial" panose="020B0604020202020204" pitchFamily="34" charset="0"/>
              <a:buChar cha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A8E0F2"/>
                </a:solidFill>
                <a:effectLst/>
                <a:uLnTx/>
                <a:uFillTx/>
                <a:latin typeface="Arial" panose="020B0604020202020204" pitchFamily="34" charset="0"/>
                <a:ea typeface="+mn-ea"/>
                <a:cs typeface="Arial" panose="020B0604020202020204" pitchFamily="34" charset="0"/>
              </a:rPr>
              <a:t>DEMONSTRATION</a:t>
            </a:r>
          </a:p>
        </p:txBody>
      </p:sp>
    </p:spTree>
    <p:extLst>
      <p:ext uri="{BB962C8B-B14F-4D97-AF65-F5344CB8AC3E}">
        <p14:creationId xmlns:p14="http://schemas.microsoft.com/office/powerpoint/2010/main" val="3960106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mework">
    <p:bg>
      <p:bgPr>
        <a:solidFill>
          <a:srgbClr val="2BADDB"/>
        </a:solidFill>
        <a:effectLst/>
      </p:bgPr>
    </p:bg>
    <p:spTree>
      <p:nvGrpSpPr>
        <p:cNvPr id="1" name=""/>
        <p:cNvGrpSpPr/>
        <p:nvPr/>
      </p:nvGrpSpPr>
      <p:grpSpPr>
        <a:xfrm>
          <a:off x="0" y="0"/>
          <a:ext cx="0" cy="0"/>
          <a:chOff x="0" y="0"/>
          <a:chExt cx="0" cy="0"/>
        </a:xfrm>
      </p:grpSpPr>
      <p:sp>
        <p:nvSpPr>
          <p:cNvPr id="10" name="TextBox 9"/>
          <p:cNvSpPr txBox="1"/>
          <p:nvPr userDrawn="1"/>
        </p:nvSpPr>
        <p:spPr>
          <a:xfrm rot="16200000">
            <a:off x="5963599" y="2585520"/>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A8E0F2"/>
                </a:solidFill>
                <a:effectLst/>
                <a:uLnTx/>
                <a:uFillTx/>
                <a:latin typeface="Arial" panose="020B0604020202020204" pitchFamily="34" charset="0"/>
                <a:ea typeface="+mn-ea"/>
                <a:cs typeface="Arial" panose="020B0604020202020204" pitchFamily="34" charset="0"/>
              </a:rPr>
              <a:t>HOMEWORK</a:t>
            </a:r>
          </a:p>
        </p:txBody>
      </p:sp>
      <p:sp>
        <p:nvSpPr>
          <p:cNvPr id="4" name="Text Placeholder 4"/>
          <p:cNvSpPr>
            <a:spLocks noGrp="1"/>
          </p:cNvSpPr>
          <p:nvPr>
            <p:ph type="body" sz="quarter" idx="11"/>
          </p:nvPr>
        </p:nvSpPr>
        <p:spPr>
          <a:xfrm>
            <a:off x="457200" y="405747"/>
            <a:ext cx="7733432" cy="5499753"/>
          </a:xfrm>
          <a:prstGeom prst="rect">
            <a:avLst/>
          </a:prstGeom>
        </p:spPr>
        <p:txBody>
          <a:bodyPr/>
          <a:lstStyle>
            <a:lvl1pPr marL="342900" indent="-342900">
              <a:buClr>
                <a:srgbClr val="151C1E"/>
              </a:buClr>
              <a:buFont typeface="Arial" panose="020B0604020202020204" pitchFamily="34" charset="0"/>
              <a:buChar char="•"/>
              <a:defRPr>
                <a:solidFill>
                  <a:schemeClr val="bg1"/>
                </a:solidFill>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a:solidFill>
                  <a:schemeClr val="bg1"/>
                </a:solidFill>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a:solidFill>
                  <a:schemeClr val="bg1"/>
                </a:solidFill>
                <a:latin typeface="Arial" panose="020B0604020202020204" pitchFamily="34" charset="0"/>
                <a:cs typeface="Arial" panose="020B0604020202020204" pitchFamily="34" charset="0"/>
              </a:defRPr>
            </a:lvl3pPr>
            <a:lvl4pPr marL="1600200" indent="-228600">
              <a:buFont typeface="Arial" panose="020B0604020202020204" pitchFamily="34" charset="0"/>
              <a:buChar char="•"/>
              <a:defRPr>
                <a:solidFill>
                  <a:schemeClr val="bg1"/>
                </a:solidFill>
                <a:latin typeface="Arial" panose="020B0604020202020204" pitchFamily="34" charset="0"/>
                <a:cs typeface="Arial" panose="020B0604020202020204" pitchFamily="34" charset="0"/>
              </a:defRPr>
            </a:lvl4pPr>
            <a:lvl5pPr marL="2057400" indent="-228600">
              <a:buFont typeface="Arial" panose="020B0604020202020204" pitchFamily="34" charset="0"/>
              <a:buChar char="•"/>
              <a:defRPr>
                <a:solidFill>
                  <a:schemeClr val="bg1"/>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04586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E8F1ED"/>
        </a:solidFill>
        <a:effectLst/>
      </p:bgPr>
    </p:bg>
    <p:spTree>
      <p:nvGrpSpPr>
        <p:cNvPr id="1" name=""/>
        <p:cNvGrpSpPr/>
        <p:nvPr/>
      </p:nvGrpSpPr>
      <p:grpSpPr>
        <a:xfrm>
          <a:off x="0" y="0"/>
          <a:ext cx="0" cy="0"/>
          <a:chOff x="0" y="0"/>
          <a:chExt cx="0" cy="0"/>
        </a:xfrm>
      </p:grpSpPr>
      <p:pic>
        <p:nvPicPr>
          <p:cNvPr id="10" name="Picture 9" descr="“.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0800000">
            <a:off x="8420100" y="5027979"/>
            <a:ext cx="463550" cy="496522"/>
          </a:xfrm>
          <a:prstGeom prst="rect">
            <a:avLst/>
          </a:prstGeom>
        </p:spPr>
      </p:pic>
      <p:pic>
        <p:nvPicPr>
          <p:cNvPr id="9" name="Picture 8" descr="“.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92101" y="177800"/>
            <a:ext cx="723900" cy="775390"/>
          </a:xfrm>
          <a:prstGeom prst="rect">
            <a:avLst/>
          </a:prstGeom>
        </p:spPr>
      </p:pic>
      <p:sp>
        <p:nvSpPr>
          <p:cNvPr id="6" name="Title 5"/>
          <p:cNvSpPr>
            <a:spLocks noGrp="1"/>
          </p:cNvSpPr>
          <p:nvPr>
            <p:ph type="title"/>
          </p:nvPr>
        </p:nvSpPr>
        <p:spPr>
          <a:xfrm>
            <a:off x="457200" y="812800"/>
            <a:ext cx="8229600" cy="4457700"/>
          </a:xfrm>
        </p:spPr>
        <p:txBody>
          <a:bodyPr>
            <a:normAutofit/>
          </a:bodyPr>
          <a:lstStyle>
            <a:lvl1pPr>
              <a:defRPr sz="4000">
                <a:solidFill>
                  <a:schemeClr val="tx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12" name="Text Placeholder 11"/>
          <p:cNvSpPr>
            <a:spLocks noGrp="1"/>
          </p:cNvSpPr>
          <p:nvPr>
            <p:ph type="body" sz="quarter" idx="10"/>
          </p:nvPr>
        </p:nvSpPr>
        <p:spPr>
          <a:xfrm>
            <a:off x="5651500" y="134113"/>
            <a:ext cx="3302000" cy="508000"/>
          </a:xfrm>
        </p:spPr>
        <p:txBody>
          <a:bodyPr>
            <a:normAutofit/>
          </a:bodyPr>
          <a:lstStyle>
            <a:lvl1pPr marL="0" indent="0" algn="r">
              <a:buFontTx/>
              <a:buNone/>
              <a:defRPr sz="2000" i="0">
                <a:solidFill>
                  <a:srgbClr val="E33561"/>
                </a:solidFill>
                <a:latin typeface="Source Sans Pro Light"/>
                <a:cs typeface="Source Sans Pro Light"/>
              </a:defRPr>
            </a:lvl1pPr>
          </a:lstStyle>
          <a:p>
            <a:pPr lvl="0"/>
            <a:endParaRPr lang="en-US"/>
          </a:p>
        </p:txBody>
      </p:sp>
    </p:spTree>
    <p:extLst>
      <p:ext uri="{BB962C8B-B14F-4D97-AF65-F5344CB8AC3E}">
        <p14:creationId xmlns:p14="http://schemas.microsoft.com/office/powerpoint/2010/main" val="664223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Questions">
    <p:bg>
      <p:bgPr>
        <a:solidFill>
          <a:srgbClr val="151C1E">
            <a:alpha val="60000"/>
          </a:srgb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8BA47F-E120-4CE4-AC39-8E540C569378}"/>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4" name="Freeform 5">
              <a:extLst>
                <a:ext uri="{FF2B5EF4-FFF2-40B4-BE49-F238E27FC236}">
                  <a16:creationId xmlns:a16="http://schemas.microsoft.com/office/drawing/2014/main" id="{8AABAA85-B66F-4998-95B7-174B76999410}"/>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6">
              <a:extLst>
                <a:ext uri="{FF2B5EF4-FFF2-40B4-BE49-F238E27FC236}">
                  <a16:creationId xmlns:a16="http://schemas.microsoft.com/office/drawing/2014/main" id="{900730B2-1717-4762-A885-EFBF6098AC68}"/>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7">
              <a:extLst>
                <a:ext uri="{FF2B5EF4-FFF2-40B4-BE49-F238E27FC236}">
                  <a16:creationId xmlns:a16="http://schemas.microsoft.com/office/drawing/2014/main" id="{DEE57852-9D99-40F0-9B95-2BFE612BD805}"/>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8">
              <a:extLst>
                <a:ext uri="{FF2B5EF4-FFF2-40B4-BE49-F238E27FC236}">
                  <a16:creationId xmlns:a16="http://schemas.microsoft.com/office/drawing/2014/main" id="{C70364DE-E028-4AF8-B46A-22A685B4725A}"/>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9">
              <a:extLst>
                <a:ext uri="{FF2B5EF4-FFF2-40B4-BE49-F238E27FC236}">
                  <a16:creationId xmlns:a16="http://schemas.microsoft.com/office/drawing/2014/main" id="{C783E4FD-4853-46F2-8A42-0760C7003D28}"/>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6F2028D9-6E83-4008-806C-FFA47F6FB61D}"/>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15D32C08-2081-494B-B601-D07408AF3170}"/>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2">
              <a:extLst>
                <a:ext uri="{FF2B5EF4-FFF2-40B4-BE49-F238E27FC236}">
                  <a16:creationId xmlns:a16="http://schemas.microsoft.com/office/drawing/2014/main" id="{DB618FE9-3AA9-4CE3-A5B2-09611283595E}"/>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A40EE9B3-466B-4606-AF17-E3E74977D991}"/>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4">
              <a:extLst>
                <a:ext uri="{FF2B5EF4-FFF2-40B4-BE49-F238E27FC236}">
                  <a16:creationId xmlns:a16="http://schemas.microsoft.com/office/drawing/2014/main" id="{AE829C31-3295-4EF8-B1C0-EEA7B4790320}"/>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5">
              <a:extLst>
                <a:ext uri="{FF2B5EF4-FFF2-40B4-BE49-F238E27FC236}">
                  <a16:creationId xmlns:a16="http://schemas.microsoft.com/office/drawing/2014/main" id="{357A4D07-0094-4321-9DA5-BDBE6BC4D99E}"/>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6">
              <a:extLst>
                <a:ext uri="{FF2B5EF4-FFF2-40B4-BE49-F238E27FC236}">
                  <a16:creationId xmlns:a16="http://schemas.microsoft.com/office/drawing/2014/main" id="{8A0B403A-2123-421F-8C15-D92ADB78A3C1}"/>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7">
              <a:extLst>
                <a:ext uri="{FF2B5EF4-FFF2-40B4-BE49-F238E27FC236}">
                  <a16:creationId xmlns:a16="http://schemas.microsoft.com/office/drawing/2014/main" id="{A9C36232-29B7-4FDE-BA8F-4A433FEDEB03}"/>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8">
              <a:extLst>
                <a:ext uri="{FF2B5EF4-FFF2-40B4-BE49-F238E27FC236}">
                  <a16:creationId xmlns:a16="http://schemas.microsoft.com/office/drawing/2014/main" id="{E2CE2187-3981-4D96-A13B-C310A964241A}"/>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9">
              <a:extLst>
                <a:ext uri="{FF2B5EF4-FFF2-40B4-BE49-F238E27FC236}">
                  <a16:creationId xmlns:a16="http://schemas.microsoft.com/office/drawing/2014/main" id="{F5B6E080-C365-4AD4-8C7C-62C6AF8A6970}"/>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20">
              <a:extLst>
                <a:ext uri="{FF2B5EF4-FFF2-40B4-BE49-F238E27FC236}">
                  <a16:creationId xmlns:a16="http://schemas.microsoft.com/office/drawing/2014/main" id="{C4A1BC4C-491A-4335-8EDC-E89E4E5F8597}"/>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21">
              <a:extLst>
                <a:ext uri="{FF2B5EF4-FFF2-40B4-BE49-F238E27FC236}">
                  <a16:creationId xmlns:a16="http://schemas.microsoft.com/office/drawing/2014/main" id="{6E2B9240-F37C-4530-991C-C74164A72FD0}"/>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2">
              <a:extLst>
                <a:ext uri="{FF2B5EF4-FFF2-40B4-BE49-F238E27FC236}">
                  <a16:creationId xmlns:a16="http://schemas.microsoft.com/office/drawing/2014/main" id="{C6C86842-601B-4D70-9DC8-27FA4F89A761}"/>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3">
              <a:extLst>
                <a:ext uri="{FF2B5EF4-FFF2-40B4-BE49-F238E27FC236}">
                  <a16:creationId xmlns:a16="http://schemas.microsoft.com/office/drawing/2014/main" id="{B1029941-764F-48AB-8B50-3BC7378B9415}"/>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4">
              <a:extLst>
                <a:ext uri="{FF2B5EF4-FFF2-40B4-BE49-F238E27FC236}">
                  <a16:creationId xmlns:a16="http://schemas.microsoft.com/office/drawing/2014/main" id="{EDB6E068-1313-4880-9440-1475D0153EAE}"/>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5">
              <a:extLst>
                <a:ext uri="{FF2B5EF4-FFF2-40B4-BE49-F238E27FC236}">
                  <a16:creationId xmlns:a16="http://schemas.microsoft.com/office/drawing/2014/main" id="{A89C8915-42B7-4AE6-A121-146B90E52FC5}"/>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6">
              <a:extLst>
                <a:ext uri="{FF2B5EF4-FFF2-40B4-BE49-F238E27FC236}">
                  <a16:creationId xmlns:a16="http://schemas.microsoft.com/office/drawing/2014/main" id="{E3758EE9-1A01-4244-B0CE-214B3650D6C0}"/>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95974DC0-7221-45C4-9405-AC4726E51878}"/>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57CE076-3039-45A3-94EB-BC18DC13A3F2}"/>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9">
              <a:extLst>
                <a:ext uri="{FF2B5EF4-FFF2-40B4-BE49-F238E27FC236}">
                  <a16:creationId xmlns:a16="http://schemas.microsoft.com/office/drawing/2014/main" id="{89100BD8-73A1-4B66-8DEF-3DB7B7CB923B}"/>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30">
              <a:extLst>
                <a:ext uri="{FF2B5EF4-FFF2-40B4-BE49-F238E27FC236}">
                  <a16:creationId xmlns:a16="http://schemas.microsoft.com/office/drawing/2014/main" id="{506B4186-C9EC-468F-B3D0-F970A34F471E}"/>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1">
              <a:extLst>
                <a:ext uri="{FF2B5EF4-FFF2-40B4-BE49-F238E27FC236}">
                  <a16:creationId xmlns:a16="http://schemas.microsoft.com/office/drawing/2014/main" id="{F07491F3-0ABD-4B38-889B-B497C865EFC8}"/>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B59901A6-5BFB-416B-9A34-694994E1C82B}"/>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313B3474-1604-43FA-B068-39259B5ED242}"/>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F3D83600-F0DA-4BC9-B51F-4E2517436156}"/>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5">
              <a:extLst>
                <a:ext uri="{FF2B5EF4-FFF2-40B4-BE49-F238E27FC236}">
                  <a16:creationId xmlns:a16="http://schemas.microsoft.com/office/drawing/2014/main" id="{8C620A6E-ED44-4574-913C-1A2FD8C2EDF8}"/>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6">
              <a:extLst>
                <a:ext uri="{FF2B5EF4-FFF2-40B4-BE49-F238E27FC236}">
                  <a16:creationId xmlns:a16="http://schemas.microsoft.com/office/drawing/2014/main" id="{FAA1A3EC-7930-4758-BFD2-3A4AEAD6234A}"/>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7">
              <a:extLst>
                <a:ext uri="{FF2B5EF4-FFF2-40B4-BE49-F238E27FC236}">
                  <a16:creationId xmlns:a16="http://schemas.microsoft.com/office/drawing/2014/main" id="{BB01FBF7-0B5F-47D0-BD91-457EAE1A0AA3}"/>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8">
              <a:extLst>
                <a:ext uri="{FF2B5EF4-FFF2-40B4-BE49-F238E27FC236}">
                  <a16:creationId xmlns:a16="http://schemas.microsoft.com/office/drawing/2014/main" id="{450A080B-D917-4877-94C9-6EB2DE4B6850}"/>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39">
              <a:extLst>
                <a:ext uri="{FF2B5EF4-FFF2-40B4-BE49-F238E27FC236}">
                  <a16:creationId xmlns:a16="http://schemas.microsoft.com/office/drawing/2014/main" id="{BFE4DAF0-8BA7-405A-AA59-3BD6C219F145}"/>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40">
              <a:extLst>
                <a:ext uri="{FF2B5EF4-FFF2-40B4-BE49-F238E27FC236}">
                  <a16:creationId xmlns:a16="http://schemas.microsoft.com/office/drawing/2014/main" id="{A30CDA50-A81E-4B95-A293-8C809C194630}"/>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41">
              <a:extLst>
                <a:ext uri="{FF2B5EF4-FFF2-40B4-BE49-F238E27FC236}">
                  <a16:creationId xmlns:a16="http://schemas.microsoft.com/office/drawing/2014/main" id="{B70924D0-8D9F-4F6D-8571-CE5EF8E2705A}"/>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42">
              <a:extLst>
                <a:ext uri="{FF2B5EF4-FFF2-40B4-BE49-F238E27FC236}">
                  <a16:creationId xmlns:a16="http://schemas.microsoft.com/office/drawing/2014/main" id="{C555AA53-775E-4BFE-B62A-0EA00E6E8477}"/>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3">
              <a:extLst>
                <a:ext uri="{FF2B5EF4-FFF2-40B4-BE49-F238E27FC236}">
                  <a16:creationId xmlns:a16="http://schemas.microsoft.com/office/drawing/2014/main" id="{A81DE75B-78CF-4682-A926-C26DBB5A943B}"/>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4">
              <a:extLst>
                <a:ext uri="{FF2B5EF4-FFF2-40B4-BE49-F238E27FC236}">
                  <a16:creationId xmlns:a16="http://schemas.microsoft.com/office/drawing/2014/main" id="{572EC77E-9E59-4518-9AF7-82F7CE7D9EFE}"/>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5">
              <a:extLst>
                <a:ext uri="{FF2B5EF4-FFF2-40B4-BE49-F238E27FC236}">
                  <a16:creationId xmlns:a16="http://schemas.microsoft.com/office/drawing/2014/main" id="{17791608-16A6-4EF1-B46E-C1E823B0BBF5}"/>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6">
              <a:extLst>
                <a:ext uri="{FF2B5EF4-FFF2-40B4-BE49-F238E27FC236}">
                  <a16:creationId xmlns:a16="http://schemas.microsoft.com/office/drawing/2014/main" id="{1631A0DC-4425-47E3-B511-D552C25E7E7E}"/>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7">
              <a:extLst>
                <a:ext uri="{FF2B5EF4-FFF2-40B4-BE49-F238E27FC236}">
                  <a16:creationId xmlns:a16="http://schemas.microsoft.com/office/drawing/2014/main" id="{8A744380-7787-4EC6-A6B0-F29DE53CC2EF}"/>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8">
              <a:extLst>
                <a:ext uri="{FF2B5EF4-FFF2-40B4-BE49-F238E27FC236}">
                  <a16:creationId xmlns:a16="http://schemas.microsoft.com/office/drawing/2014/main" id="{5EE742ED-8B13-4B29-A908-EF01FB31D9D1}"/>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49">
              <a:extLst>
                <a:ext uri="{FF2B5EF4-FFF2-40B4-BE49-F238E27FC236}">
                  <a16:creationId xmlns:a16="http://schemas.microsoft.com/office/drawing/2014/main" id="{59CC23F7-D388-4FB1-A15C-92C9DBD72A38}"/>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50">
              <a:extLst>
                <a:ext uri="{FF2B5EF4-FFF2-40B4-BE49-F238E27FC236}">
                  <a16:creationId xmlns:a16="http://schemas.microsoft.com/office/drawing/2014/main" id="{62DE7694-543A-4C12-9BDF-5C655CE90259}"/>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51">
              <a:extLst>
                <a:ext uri="{FF2B5EF4-FFF2-40B4-BE49-F238E27FC236}">
                  <a16:creationId xmlns:a16="http://schemas.microsoft.com/office/drawing/2014/main" id="{0CB6C070-2A9C-4EB4-8BEC-F61FF4D2FDAA}"/>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2">
              <a:extLst>
                <a:ext uri="{FF2B5EF4-FFF2-40B4-BE49-F238E27FC236}">
                  <a16:creationId xmlns:a16="http://schemas.microsoft.com/office/drawing/2014/main" id="{D5549021-DAD9-4597-8B2F-532BE856E298}"/>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3">
              <a:extLst>
                <a:ext uri="{FF2B5EF4-FFF2-40B4-BE49-F238E27FC236}">
                  <a16:creationId xmlns:a16="http://schemas.microsoft.com/office/drawing/2014/main" id="{CBA58645-B673-4058-9F78-A723F8884342}"/>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4">
              <a:extLst>
                <a:ext uri="{FF2B5EF4-FFF2-40B4-BE49-F238E27FC236}">
                  <a16:creationId xmlns:a16="http://schemas.microsoft.com/office/drawing/2014/main" id="{2127CA39-6E41-4CFE-8A86-D1CADE36F3A8}"/>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5">
              <a:extLst>
                <a:ext uri="{FF2B5EF4-FFF2-40B4-BE49-F238E27FC236}">
                  <a16:creationId xmlns:a16="http://schemas.microsoft.com/office/drawing/2014/main" id="{BAF5C13C-D50C-4B7E-A58C-4F55CD12EC18}"/>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6">
              <a:extLst>
                <a:ext uri="{FF2B5EF4-FFF2-40B4-BE49-F238E27FC236}">
                  <a16:creationId xmlns:a16="http://schemas.microsoft.com/office/drawing/2014/main" id="{D1F568F5-6A10-4287-AEEB-342B41A90F81}"/>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7">
              <a:extLst>
                <a:ext uri="{FF2B5EF4-FFF2-40B4-BE49-F238E27FC236}">
                  <a16:creationId xmlns:a16="http://schemas.microsoft.com/office/drawing/2014/main" id="{247DF225-2E7E-4C0A-A9F9-C65CEF31B1F7}"/>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8">
              <a:extLst>
                <a:ext uri="{FF2B5EF4-FFF2-40B4-BE49-F238E27FC236}">
                  <a16:creationId xmlns:a16="http://schemas.microsoft.com/office/drawing/2014/main" id="{5A18238E-4C25-49E1-9123-0A7351D54544}"/>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59">
              <a:extLst>
                <a:ext uri="{FF2B5EF4-FFF2-40B4-BE49-F238E27FC236}">
                  <a16:creationId xmlns:a16="http://schemas.microsoft.com/office/drawing/2014/main" id="{05901D4E-F227-425C-A279-A7CED66AB212}"/>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60">
              <a:extLst>
                <a:ext uri="{FF2B5EF4-FFF2-40B4-BE49-F238E27FC236}">
                  <a16:creationId xmlns:a16="http://schemas.microsoft.com/office/drawing/2014/main" id="{931E6E96-BCE6-4BBC-9E34-C25FF8672558}"/>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61">
              <a:extLst>
                <a:ext uri="{FF2B5EF4-FFF2-40B4-BE49-F238E27FC236}">
                  <a16:creationId xmlns:a16="http://schemas.microsoft.com/office/drawing/2014/main" id="{B2ED3169-DCBD-4F3A-BFF0-DDE7DF7AC407}"/>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2">
              <a:extLst>
                <a:ext uri="{FF2B5EF4-FFF2-40B4-BE49-F238E27FC236}">
                  <a16:creationId xmlns:a16="http://schemas.microsoft.com/office/drawing/2014/main" id="{570225A4-4503-46B5-89FF-D8296DCAD754}"/>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3">
              <a:extLst>
                <a:ext uri="{FF2B5EF4-FFF2-40B4-BE49-F238E27FC236}">
                  <a16:creationId xmlns:a16="http://schemas.microsoft.com/office/drawing/2014/main" id="{ED3069AC-0182-45A7-8823-DF24C9212F0E}"/>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4">
              <a:extLst>
                <a:ext uri="{FF2B5EF4-FFF2-40B4-BE49-F238E27FC236}">
                  <a16:creationId xmlns:a16="http://schemas.microsoft.com/office/drawing/2014/main" id="{FF440DCF-A065-4155-9AE4-7190ED3498BA}"/>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5">
              <a:extLst>
                <a:ext uri="{FF2B5EF4-FFF2-40B4-BE49-F238E27FC236}">
                  <a16:creationId xmlns:a16="http://schemas.microsoft.com/office/drawing/2014/main" id="{71B07F65-D893-48C3-A1B2-201FB1E4D7A3}"/>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6">
              <a:extLst>
                <a:ext uri="{FF2B5EF4-FFF2-40B4-BE49-F238E27FC236}">
                  <a16:creationId xmlns:a16="http://schemas.microsoft.com/office/drawing/2014/main" id="{E1055FB8-36B0-4426-97BE-64F1A762981F}"/>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7">
              <a:extLst>
                <a:ext uri="{FF2B5EF4-FFF2-40B4-BE49-F238E27FC236}">
                  <a16:creationId xmlns:a16="http://schemas.microsoft.com/office/drawing/2014/main" id="{EC76A08B-71AC-4DE3-A914-96B3C1A1407E}"/>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8">
              <a:extLst>
                <a:ext uri="{FF2B5EF4-FFF2-40B4-BE49-F238E27FC236}">
                  <a16:creationId xmlns:a16="http://schemas.microsoft.com/office/drawing/2014/main" id="{E5FD1465-EF1D-4691-97D9-82B09E8C21C6}"/>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69">
              <a:extLst>
                <a:ext uri="{FF2B5EF4-FFF2-40B4-BE49-F238E27FC236}">
                  <a16:creationId xmlns:a16="http://schemas.microsoft.com/office/drawing/2014/main" id="{41CF4454-D9C9-4BAD-BE8E-70C3C9CF8619}"/>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70">
              <a:extLst>
                <a:ext uri="{FF2B5EF4-FFF2-40B4-BE49-F238E27FC236}">
                  <a16:creationId xmlns:a16="http://schemas.microsoft.com/office/drawing/2014/main" id="{8980868C-DC2A-4349-A860-E238A0A777E7}"/>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1">
              <a:extLst>
                <a:ext uri="{FF2B5EF4-FFF2-40B4-BE49-F238E27FC236}">
                  <a16:creationId xmlns:a16="http://schemas.microsoft.com/office/drawing/2014/main" id="{FCFFD3DA-78C8-4E22-902B-FD144F753C19}"/>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2">
              <a:extLst>
                <a:ext uri="{FF2B5EF4-FFF2-40B4-BE49-F238E27FC236}">
                  <a16:creationId xmlns:a16="http://schemas.microsoft.com/office/drawing/2014/main" id="{BDB34F73-5D17-4888-A8AC-7097F8DFA51F}"/>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3">
              <a:extLst>
                <a:ext uri="{FF2B5EF4-FFF2-40B4-BE49-F238E27FC236}">
                  <a16:creationId xmlns:a16="http://schemas.microsoft.com/office/drawing/2014/main" id="{84FDF0C3-4270-4D6F-9B6E-284C1C29C34E}"/>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4">
              <a:extLst>
                <a:ext uri="{FF2B5EF4-FFF2-40B4-BE49-F238E27FC236}">
                  <a16:creationId xmlns:a16="http://schemas.microsoft.com/office/drawing/2014/main" id="{D97F516C-4ECB-4991-AA89-12AFC67196D5}"/>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5">
              <a:extLst>
                <a:ext uri="{FF2B5EF4-FFF2-40B4-BE49-F238E27FC236}">
                  <a16:creationId xmlns:a16="http://schemas.microsoft.com/office/drawing/2014/main" id="{FD910115-942F-4B97-AB80-EEB27B4BC280}"/>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6">
              <a:extLst>
                <a:ext uri="{FF2B5EF4-FFF2-40B4-BE49-F238E27FC236}">
                  <a16:creationId xmlns:a16="http://schemas.microsoft.com/office/drawing/2014/main" id="{5F095A25-8E1D-4E38-BDFA-F4A52ACDA71B}"/>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7">
              <a:extLst>
                <a:ext uri="{FF2B5EF4-FFF2-40B4-BE49-F238E27FC236}">
                  <a16:creationId xmlns:a16="http://schemas.microsoft.com/office/drawing/2014/main" id="{FAA486BE-EC5E-4245-BA4D-BB13D7749FED}"/>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8">
              <a:extLst>
                <a:ext uri="{FF2B5EF4-FFF2-40B4-BE49-F238E27FC236}">
                  <a16:creationId xmlns:a16="http://schemas.microsoft.com/office/drawing/2014/main" id="{46E3187F-53E7-4D60-8D90-E73812E16E4B}"/>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9">
              <a:extLst>
                <a:ext uri="{FF2B5EF4-FFF2-40B4-BE49-F238E27FC236}">
                  <a16:creationId xmlns:a16="http://schemas.microsoft.com/office/drawing/2014/main" id="{25ED799F-44DA-4738-9DB3-50617AC666AF}"/>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80">
              <a:extLst>
                <a:ext uri="{FF2B5EF4-FFF2-40B4-BE49-F238E27FC236}">
                  <a16:creationId xmlns:a16="http://schemas.microsoft.com/office/drawing/2014/main" id="{E7477A03-15C5-4C14-902F-D2D2AD093614}"/>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1">
              <a:extLst>
                <a:ext uri="{FF2B5EF4-FFF2-40B4-BE49-F238E27FC236}">
                  <a16:creationId xmlns:a16="http://schemas.microsoft.com/office/drawing/2014/main" id="{9F3282C7-32ED-47C4-9FED-782EFAE41B3D}"/>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2">
              <a:extLst>
                <a:ext uri="{FF2B5EF4-FFF2-40B4-BE49-F238E27FC236}">
                  <a16:creationId xmlns:a16="http://schemas.microsoft.com/office/drawing/2014/main" id="{E902CB63-DA84-455D-A10E-2ED7DED0AD3B}"/>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3">
              <a:extLst>
                <a:ext uri="{FF2B5EF4-FFF2-40B4-BE49-F238E27FC236}">
                  <a16:creationId xmlns:a16="http://schemas.microsoft.com/office/drawing/2014/main" id="{EA076AF7-EFA0-47AD-A726-D587426E4348}"/>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4">
              <a:extLst>
                <a:ext uri="{FF2B5EF4-FFF2-40B4-BE49-F238E27FC236}">
                  <a16:creationId xmlns:a16="http://schemas.microsoft.com/office/drawing/2014/main" id="{4D80A227-510F-49FE-BC12-0169F4B3367D}"/>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5">
              <a:extLst>
                <a:ext uri="{FF2B5EF4-FFF2-40B4-BE49-F238E27FC236}">
                  <a16:creationId xmlns:a16="http://schemas.microsoft.com/office/drawing/2014/main" id="{A754892A-55CE-4310-826E-E51CB8C91FC4}"/>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6">
              <a:extLst>
                <a:ext uri="{FF2B5EF4-FFF2-40B4-BE49-F238E27FC236}">
                  <a16:creationId xmlns:a16="http://schemas.microsoft.com/office/drawing/2014/main" id="{DFDAEFA3-0169-4034-9F12-AF595D5DEF6C}"/>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7">
              <a:extLst>
                <a:ext uri="{FF2B5EF4-FFF2-40B4-BE49-F238E27FC236}">
                  <a16:creationId xmlns:a16="http://schemas.microsoft.com/office/drawing/2014/main" id="{274DE4F6-242B-4479-A275-8EECD795AEA6}"/>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8">
              <a:extLst>
                <a:ext uri="{FF2B5EF4-FFF2-40B4-BE49-F238E27FC236}">
                  <a16:creationId xmlns:a16="http://schemas.microsoft.com/office/drawing/2014/main" id="{B761D368-59A7-401B-B9AA-8C4E194463D9}"/>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89">
              <a:extLst>
                <a:ext uri="{FF2B5EF4-FFF2-40B4-BE49-F238E27FC236}">
                  <a16:creationId xmlns:a16="http://schemas.microsoft.com/office/drawing/2014/main" id="{D9164C2B-86C1-4DD4-B46A-6608742EE854}"/>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90">
              <a:extLst>
                <a:ext uri="{FF2B5EF4-FFF2-40B4-BE49-F238E27FC236}">
                  <a16:creationId xmlns:a16="http://schemas.microsoft.com/office/drawing/2014/main" id="{F4C2DEC5-B6F9-4B20-8BCE-DAC5E38B20E6}"/>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1">
              <a:extLst>
                <a:ext uri="{FF2B5EF4-FFF2-40B4-BE49-F238E27FC236}">
                  <a16:creationId xmlns:a16="http://schemas.microsoft.com/office/drawing/2014/main" id="{F37A1FD3-6EA3-4452-9507-9A4D028DAFF4}"/>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92">
              <a:extLst>
                <a:ext uri="{FF2B5EF4-FFF2-40B4-BE49-F238E27FC236}">
                  <a16:creationId xmlns:a16="http://schemas.microsoft.com/office/drawing/2014/main" id="{CE174CAD-482B-40C8-9C5A-D458CFF8A267}"/>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3">
              <a:extLst>
                <a:ext uri="{FF2B5EF4-FFF2-40B4-BE49-F238E27FC236}">
                  <a16:creationId xmlns:a16="http://schemas.microsoft.com/office/drawing/2014/main" id="{80903072-B4A4-4138-A202-387891EA81C5}"/>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4">
              <a:extLst>
                <a:ext uri="{FF2B5EF4-FFF2-40B4-BE49-F238E27FC236}">
                  <a16:creationId xmlns:a16="http://schemas.microsoft.com/office/drawing/2014/main" id="{30E391FF-1600-4293-87CB-D68A1E564D8D}"/>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5">
              <a:extLst>
                <a:ext uri="{FF2B5EF4-FFF2-40B4-BE49-F238E27FC236}">
                  <a16:creationId xmlns:a16="http://schemas.microsoft.com/office/drawing/2014/main" id="{7E9D5168-255D-437A-A000-8A908338FC7E}"/>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6">
              <a:extLst>
                <a:ext uri="{FF2B5EF4-FFF2-40B4-BE49-F238E27FC236}">
                  <a16:creationId xmlns:a16="http://schemas.microsoft.com/office/drawing/2014/main" id="{256C3D54-011A-4FFF-83C0-92DC51600BF7}"/>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7">
              <a:extLst>
                <a:ext uri="{FF2B5EF4-FFF2-40B4-BE49-F238E27FC236}">
                  <a16:creationId xmlns:a16="http://schemas.microsoft.com/office/drawing/2014/main" id="{EF0BC780-466E-42D1-9B6A-1C9B52310752}"/>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8">
              <a:extLst>
                <a:ext uri="{FF2B5EF4-FFF2-40B4-BE49-F238E27FC236}">
                  <a16:creationId xmlns:a16="http://schemas.microsoft.com/office/drawing/2014/main" id="{711F1F44-9F3E-4ABF-AE73-FF7FA1FAF712}"/>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99">
              <a:extLst>
                <a:ext uri="{FF2B5EF4-FFF2-40B4-BE49-F238E27FC236}">
                  <a16:creationId xmlns:a16="http://schemas.microsoft.com/office/drawing/2014/main" id="{FA06FDFA-9F02-412F-AA5F-6E6EE5805137}"/>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100">
              <a:extLst>
                <a:ext uri="{FF2B5EF4-FFF2-40B4-BE49-F238E27FC236}">
                  <a16:creationId xmlns:a16="http://schemas.microsoft.com/office/drawing/2014/main" id="{220D93A5-9939-423C-862D-4625BF25956E}"/>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01">
              <a:extLst>
                <a:ext uri="{FF2B5EF4-FFF2-40B4-BE49-F238E27FC236}">
                  <a16:creationId xmlns:a16="http://schemas.microsoft.com/office/drawing/2014/main" id="{F6D3C53B-4DDC-4A1D-B87F-6B2133EE489A}"/>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02">
              <a:extLst>
                <a:ext uri="{FF2B5EF4-FFF2-40B4-BE49-F238E27FC236}">
                  <a16:creationId xmlns:a16="http://schemas.microsoft.com/office/drawing/2014/main" id="{C2434D66-9D6D-4B74-ACBC-415882BD84EF}"/>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3">
              <a:extLst>
                <a:ext uri="{FF2B5EF4-FFF2-40B4-BE49-F238E27FC236}">
                  <a16:creationId xmlns:a16="http://schemas.microsoft.com/office/drawing/2014/main" id="{639A3E81-1D25-4435-BACF-4D901D11796A}"/>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4">
              <a:extLst>
                <a:ext uri="{FF2B5EF4-FFF2-40B4-BE49-F238E27FC236}">
                  <a16:creationId xmlns:a16="http://schemas.microsoft.com/office/drawing/2014/main" id="{0C84C194-A887-495B-9F88-5D5EF1E8D523}"/>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5">
              <a:extLst>
                <a:ext uri="{FF2B5EF4-FFF2-40B4-BE49-F238E27FC236}">
                  <a16:creationId xmlns:a16="http://schemas.microsoft.com/office/drawing/2014/main" id="{F5DC2FA8-84E1-4774-8845-D1A241447DF1}"/>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6">
              <a:extLst>
                <a:ext uri="{FF2B5EF4-FFF2-40B4-BE49-F238E27FC236}">
                  <a16:creationId xmlns:a16="http://schemas.microsoft.com/office/drawing/2014/main" id="{90ACD135-A57E-4F68-BD2D-F27AF13BA8EC}"/>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7">
              <a:extLst>
                <a:ext uri="{FF2B5EF4-FFF2-40B4-BE49-F238E27FC236}">
                  <a16:creationId xmlns:a16="http://schemas.microsoft.com/office/drawing/2014/main" id="{9E57B51E-8524-4DF7-A1A3-93A39C6FF01E}"/>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8">
              <a:extLst>
                <a:ext uri="{FF2B5EF4-FFF2-40B4-BE49-F238E27FC236}">
                  <a16:creationId xmlns:a16="http://schemas.microsoft.com/office/drawing/2014/main" id="{C3D25327-8EFC-4B2A-9087-3E5009E3AB30}"/>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09">
              <a:extLst>
                <a:ext uri="{FF2B5EF4-FFF2-40B4-BE49-F238E27FC236}">
                  <a16:creationId xmlns:a16="http://schemas.microsoft.com/office/drawing/2014/main" id="{7F7372EE-8E60-4AC1-B4D7-0112D332A5FF}"/>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10">
              <a:extLst>
                <a:ext uri="{FF2B5EF4-FFF2-40B4-BE49-F238E27FC236}">
                  <a16:creationId xmlns:a16="http://schemas.microsoft.com/office/drawing/2014/main" id="{1CB26E2E-4C6B-48DF-99DC-72E0E3492333}"/>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11">
              <a:extLst>
                <a:ext uri="{FF2B5EF4-FFF2-40B4-BE49-F238E27FC236}">
                  <a16:creationId xmlns:a16="http://schemas.microsoft.com/office/drawing/2014/main" id="{04F4A5B7-5156-40FA-BC3A-D8301D3E6055}"/>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12">
              <a:extLst>
                <a:ext uri="{FF2B5EF4-FFF2-40B4-BE49-F238E27FC236}">
                  <a16:creationId xmlns:a16="http://schemas.microsoft.com/office/drawing/2014/main" id="{23E53901-5998-41CD-A262-BFA34AA06B9C}"/>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3">
              <a:extLst>
                <a:ext uri="{FF2B5EF4-FFF2-40B4-BE49-F238E27FC236}">
                  <a16:creationId xmlns:a16="http://schemas.microsoft.com/office/drawing/2014/main" id="{0387F71B-BC87-4907-B190-4AB113D3D593}"/>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4">
              <a:extLst>
                <a:ext uri="{FF2B5EF4-FFF2-40B4-BE49-F238E27FC236}">
                  <a16:creationId xmlns:a16="http://schemas.microsoft.com/office/drawing/2014/main" id="{5BCB8E18-D4C9-41FC-936F-4FE5DFAF8EA2}"/>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5">
              <a:extLst>
                <a:ext uri="{FF2B5EF4-FFF2-40B4-BE49-F238E27FC236}">
                  <a16:creationId xmlns:a16="http://schemas.microsoft.com/office/drawing/2014/main" id="{4E43298A-703D-4A15-990A-0B63F28F02B2}"/>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6">
              <a:extLst>
                <a:ext uri="{FF2B5EF4-FFF2-40B4-BE49-F238E27FC236}">
                  <a16:creationId xmlns:a16="http://schemas.microsoft.com/office/drawing/2014/main" id="{31E20EDF-DAF4-4D9C-A47C-BA995EFCA03B}"/>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7">
              <a:extLst>
                <a:ext uri="{FF2B5EF4-FFF2-40B4-BE49-F238E27FC236}">
                  <a16:creationId xmlns:a16="http://schemas.microsoft.com/office/drawing/2014/main" id="{163DBA44-1FC3-4E82-B268-4BE439D51194}"/>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8">
              <a:extLst>
                <a:ext uri="{FF2B5EF4-FFF2-40B4-BE49-F238E27FC236}">
                  <a16:creationId xmlns:a16="http://schemas.microsoft.com/office/drawing/2014/main" id="{887680DF-0A14-4760-88EB-25333B0073D8}"/>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19">
              <a:extLst>
                <a:ext uri="{FF2B5EF4-FFF2-40B4-BE49-F238E27FC236}">
                  <a16:creationId xmlns:a16="http://schemas.microsoft.com/office/drawing/2014/main" id="{71DF7A1B-288D-445A-9433-667385AE38E3}"/>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20">
              <a:extLst>
                <a:ext uri="{FF2B5EF4-FFF2-40B4-BE49-F238E27FC236}">
                  <a16:creationId xmlns:a16="http://schemas.microsoft.com/office/drawing/2014/main" id="{4E814661-D617-4198-90BC-D8E8E1FB1A0A}"/>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21">
              <a:extLst>
                <a:ext uri="{FF2B5EF4-FFF2-40B4-BE49-F238E27FC236}">
                  <a16:creationId xmlns:a16="http://schemas.microsoft.com/office/drawing/2014/main" id="{647E7558-3AA2-47C2-871C-B37B4E3E833C}"/>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22">
              <a:extLst>
                <a:ext uri="{FF2B5EF4-FFF2-40B4-BE49-F238E27FC236}">
                  <a16:creationId xmlns:a16="http://schemas.microsoft.com/office/drawing/2014/main" id="{EEC93F2E-20F7-4D7D-B2B8-AEE8A38E5F2E}"/>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3">
              <a:extLst>
                <a:ext uri="{FF2B5EF4-FFF2-40B4-BE49-F238E27FC236}">
                  <a16:creationId xmlns:a16="http://schemas.microsoft.com/office/drawing/2014/main" id="{E3460B18-277D-45EA-B557-F87920EC40D1}"/>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4">
              <a:extLst>
                <a:ext uri="{FF2B5EF4-FFF2-40B4-BE49-F238E27FC236}">
                  <a16:creationId xmlns:a16="http://schemas.microsoft.com/office/drawing/2014/main" id="{72111B5E-4726-481D-B1C8-859BEFDB5626}"/>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5">
              <a:extLst>
                <a:ext uri="{FF2B5EF4-FFF2-40B4-BE49-F238E27FC236}">
                  <a16:creationId xmlns:a16="http://schemas.microsoft.com/office/drawing/2014/main" id="{2EEF5F89-02FD-4CFE-BD1A-6C4336D7BB13}"/>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6">
              <a:extLst>
                <a:ext uri="{FF2B5EF4-FFF2-40B4-BE49-F238E27FC236}">
                  <a16:creationId xmlns:a16="http://schemas.microsoft.com/office/drawing/2014/main" id="{7320D99B-C906-41BE-8DEC-D1EC9B154C97}"/>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7">
              <a:extLst>
                <a:ext uri="{FF2B5EF4-FFF2-40B4-BE49-F238E27FC236}">
                  <a16:creationId xmlns:a16="http://schemas.microsoft.com/office/drawing/2014/main" id="{3EFE95DE-DEEA-40E5-BCDD-AC2B97B5C27F}"/>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8">
              <a:extLst>
                <a:ext uri="{FF2B5EF4-FFF2-40B4-BE49-F238E27FC236}">
                  <a16:creationId xmlns:a16="http://schemas.microsoft.com/office/drawing/2014/main" id="{024AEA6C-3A7D-4315-837E-4D2FAE61D3A9}"/>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29">
              <a:extLst>
                <a:ext uri="{FF2B5EF4-FFF2-40B4-BE49-F238E27FC236}">
                  <a16:creationId xmlns:a16="http://schemas.microsoft.com/office/drawing/2014/main" id="{4F5E5D79-023F-4816-83C6-44622679D4E9}"/>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30">
              <a:extLst>
                <a:ext uri="{FF2B5EF4-FFF2-40B4-BE49-F238E27FC236}">
                  <a16:creationId xmlns:a16="http://schemas.microsoft.com/office/drawing/2014/main" id="{9E89DE1D-A3D6-45AD-86F9-7DA5902FC61A}"/>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31">
              <a:extLst>
                <a:ext uri="{FF2B5EF4-FFF2-40B4-BE49-F238E27FC236}">
                  <a16:creationId xmlns:a16="http://schemas.microsoft.com/office/drawing/2014/main" id="{FE5C9A23-3555-41BE-B629-CF58F467777B}"/>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32">
              <a:extLst>
                <a:ext uri="{FF2B5EF4-FFF2-40B4-BE49-F238E27FC236}">
                  <a16:creationId xmlns:a16="http://schemas.microsoft.com/office/drawing/2014/main" id="{5D26D6D3-C509-482F-8157-B4FD35A452EB}"/>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3">
              <a:extLst>
                <a:ext uri="{FF2B5EF4-FFF2-40B4-BE49-F238E27FC236}">
                  <a16:creationId xmlns:a16="http://schemas.microsoft.com/office/drawing/2014/main" id="{86009072-18CE-404E-81BE-C0D09EB5C924}"/>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4">
              <a:extLst>
                <a:ext uri="{FF2B5EF4-FFF2-40B4-BE49-F238E27FC236}">
                  <a16:creationId xmlns:a16="http://schemas.microsoft.com/office/drawing/2014/main" id="{3A8D6CEF-4A99-4FB8-943C-93AAD722ACFC}"/>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5">
              <a:extLst>
                <a:ext uri="{FF2B5EF4-FFF2-40B4-BE49-F238E27FC236}">
                  <a16:creationId xmlns:a16="http://schemas.microsoft.com/office/drawing/2014/main" id="{92925FA1-03C7-42F5-B5B6-6DCD1F7AE55C}"/>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6">
              <a:extLst>
                <a:ext uri="{FF2B5EF4-FFF2-40B4-BE49-F238E27FC236}">
                  <a16:creationId xmlns:a16="http://schemas.microsoft.com/office/drawing/2014/main" id="{7D36693A-0D3A-40C6-B685-38310767DAB4}"/>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7">
              <a:extLst>
                <a:ext uri="{FF2B5EF4-FFF2-40B4-BE49-F238E27FC236}">
                  <a16:creationId xmlns:a16="http://schemas.microsoft.com/office/drawing/2014/main" id="{5F1013F8-B4B1-40F4-899B-FA901B64FA83}"/>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8">
              <a:extLst>
                <a:ext uri="{FF2B5EF4-FFF2-40B4-BE49-F238E27FC236}">
                  <a16:creationId xmlns:a16="http://schemas.microsoft.com/office/drawing/2014/main" id="{00499E5C-B02C-4A76-BF86-97C60611EF8E}"/>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39">
              <a:extLst>
                <a:ext uri="{FF2B5EF4-FFF2-40B4-BE49-F238E27FC236}">
                  <a16:creationId xmlns:a16="http://schemas.microsoft.com/office/drawing/2014/main" id="{145BD8B8-5DE6-4E08-BED7-3D47BD75BDA1}"/>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40">
              <a:extLst>
                <a:ext uri="{FF2B5EF4-FFF2-40B4-BE49-F238E27FC236}">
                  <a16:creationId xmlns:a16="http://schemas.microsoft.com/office/drawing/2014/main" id="{FE237165-499D-44E9-A34D-E8F3F03BC8F5}"/>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41">
              <a:extLst>
                <a:ext uri="{FF2B5EF4-FFF2-40B4-BE49-F238E27FC236}">
                  <a16:creationId xmlns:a16="http://schemas.microsoft.com/office/drawing/2014/main" id="{AF1E9AEA-0791-404B-9F70-3163AD872690}"/>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42">
              <a:extLst>
                <a:ext uri="{FF2B5EF4-FFF2-40B4-BE49-F238E27FC236}">
                  <a16:creationId xmlns:a16="http://schemas.microsoft.com/office/drawing/2014/main" id="{3AE5B297-13C7-479C-8994-5CE6E3E39464}"/>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3">
              <a:extLst>
                <a:ext uri="{FF2B5EF4-FFF2-40B4-BE49-F238E27FC236}">
                  <a16:creationId xmlns:a16="http://schemas.microsoft.com/office/drawing/2014/main" id="{6A6448C4-632C-48DE-AEF2-98B77A60E8AB}"/>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4">
              <a:extLst>
                <a:ext uri="{FF2B5EF4-FFF2-40B4-BE49-F238E27FC236}">
                  <a16:creationId xmlns:a16="http://schemas.microsoft.com/office/drawing/2014/main" id="{9F83CE2B-9A23-495D-91C6-267595B07475}"/>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5">
              <a:extLst>
                <a:ext uri="{FF2B5EF4-FFF2-40B4-BE49-F238E27FC236}">
                  <a16:creationId xmlns:a16="http://schemas.microsoft.com/office/drawing/2014/main" id="{0C8FD6CB-8678-4C0E-A77A-289590B3CADD}"/>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6">
              <a:extLst>
                <a:ext uri="{FF2B5EF4-FFF2-40B4-BE49-F238E27FC236}">
                  <a16:creationId xmlns:a16="http://schemas.microsoft.com/office/drawing/2014/main" id="{7BBB8C76-D374-445D-BC82-55CB633D4C5C}"/>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7">
              <a:extLst>
                <a:ext uri="{FF2B5EF4-FFF2-40B4-BE49-F238E27FC236}">
                  <a16:creationId xmlns:a16="http://schemas.microsoft.com/office/drawing/2014/main" id="{EED9AF94-6FB9-438F-A4D5-7FA01D28944C}"/>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8">
              <a:extLst>
                <a:ext uri="{FF2B5EF4-FFF2-40B4-BE49-F238E27FC236}">
                  <a16:creationId xmlns:a16="http://schemas.microsoft.com/office/drawing/2014/main" id="{883D1D83-426C-4484-B3F5-D01AD0F4A5AF}"/>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49">
              <a:extLst>
                <a:ext uri="{FF2B5EF4-FFF2-40B4-BE49-F238E27FC236}">
                  <a16:creationId xmlns:a16="http://schemas.microsoft.com/office/drawing/2014/main" id="{29610BFA-6D56-467A-A344-5830114DC99B}"/>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50">
              <a:extLst>
                <a:ext uri="{FF2B5EF4-FFF2-40B4-BE49-F238E27FC236}">
                  <a16:creationId xmlns:a16="http://schemas.microsoft.com/office/drawing/2014/main" id="{1673B77F-DF6D-436C-A706-CCACCE7F4F64}"/>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51">
              <a:extLst>
                <a:ext uri="{FF2B5EF4-FFF2-40B4-BE49-F238E27FC236}">
                  <a16:creationId xmlns:a16="http://schemas.microsoft.com/office/drawing/2014/main" id="{E64B70E5-133C-4B33-9F54-EAB88324F745}"/>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52">
              <a:extLst>
                <a:ext uri="{FF2B5EF4-FFF2-40B4-BE49-F238E27FC236}">
                  <a16:creationId xmlns:a16="http://schemas.microsoft.com/office/drawing/2014/main" id="{B3AE9DAB-B8A6-4DE5-AC78-E9AEF3766E93}"/>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3">
              <a:extLst>
                <a:ext uri="{FF2B5EF4-FFF2-40B4-BE49-F238E27FC236}">
                  <a16:creationId xmlns:a16="http://schemas.microsoft.com/office/drawing/2014/main" id="{C14B3CB8-725B-47F1-9FD8-85CCF7586123}"/>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4">
              <a:extLst>
                <a:ext uri="{FF2B5EF4-FFF2-40B4-BE49-F238E27FC236}">
                  <a16:creationId xmlns:a16="http://schemas.microsoft.com/office/drawing/2014/main" id="{461B2F2F-843F-4050-8F18-ED93D0FFD106}"/>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5">
              <a:extLst>
                <a:ext uri="{FF2B5EF4-FFF2-40B4-BE49-F238E27FC236}">
                  <a16:creationId xmlns:a16="http://schemas.microsoft.com/office/drawing/2014/main" id="{E5E37A81-F034-49CD-A4BC-B163464AE7D7}"/>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6">
              <a:extLst>
                <a:ext uri="{FF2B5EF4-FFF2-40B4-BE49-F238E27FC236}">
                  <a16:creationId xmlns:a16="http://schemas.microsoft.com/office/drawing/2014/main" id="{E4EF0D8A-60B8-4032-95EC-BC132BACFF6A}"/>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7">
              <a:extLst>
                <a:ext uri="{FF2B5EF4-FFF2-40B4-BE49-F238E27FC236}">
                  <a16:creationId xmlns:a16="http://schemas.microsoft.com/office/drawing/2014/main" id="{E65C117E-02EB-45F6-B621-0D8FAA2B588E}"/>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8">
              <a:extLst>
                <a:ext uri="{FF2B5EF4-FFF2-40B4-BE49-F238E27FC236}">
                  <a16:creationId xmlns:a16="http://schemas.microsoft.com/office/drawing/2014/main" id="{13CC20DA-714B-4C1F-819A-54041934B3E8}"/>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59">
              <a:extLst>
                <a:ext uri="{FF2B5EF4-FFF2-40B4-BE49-F238E27FC236}">
                  <a16:creationId xmlns:a16="http://schemas.microsoft.com/office/drawing/2014/main" id="{7B1ED77A-FB6D-4366-B865-4F1B9A4D913D}"/>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60">
              <a:extLst>
                <a:ext uri="{FF2B5EF4-FFF2-40B4-BE49-F238E27FC236}">
                  <a16:creationId xmlns:a16="http://schemas.microsoft.com/office/drawing/2014/main" id="{E41D578E-498E-408B-BEC4-8FE46BEE8AE6}"/>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61">
              <a:extLst>
                <a:ext uri="{FF2B5EF4-FFF2-40B4-BE49-F238E27FC236}">
                  <a16:creationId xmlns:a16="http://schemas.microsoft.com/office/drawing/2014/main" id="{D8DB8436-2979-4565-8190-5D3A066AB2A7}"/>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62">
              <a:extLst>
                <a:ext uri="{FF2B5EF4-FFF2-40B4-BE49-F238E27FC236}">
                  <a16:creationId xmlns:a16="http://schemas.microsoft.com/office/drawing/2014/main" id="{36D48C93-2C3A-443B-BC83-10E7137D0B39}"/>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3">
              <a:extLst>
                <a:ext uri="{FF2B5EF4-FFF2-40B4-BE49-F238E27FC236}">
                  <a16:creationId xmlns:a16="http://schemas.microsoft.com/office/drawing/2014/main" id="{2BF4091E-14FA-4337-96D9-E78AA8C6CD05}"/>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4">
              <a:extLst>
                <a:ext uri="{FF2B5EF4-FFF2-40B4-BE49-F238E27FC236}">
                  <a16:creationId xmlns:a16="http://schemas.microsoft.com/office/drawing/2014/main" id="{BA6F73E2-16AA-48F0-84FE-2FF24CD7115A}"/>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5">
              <a:extLst>
                <a:ext uri="{FF2B5EF4-FFF2-40B4-BE49-F238E27FC236}">
                  <a16:creationId xmlns:a16="http://schemas.microsoft.com/office/drawing/2014/main" id="{EA7E327C-459D-4BF2-8C48-5498BD2E91EF}"/>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6">
              <a:extLst>
                <a:ext uri="{FF2B5EF4-FFF2-40B4-BE49-F238E27FC236}">
                  <a16:creationId xmlns:a16="http://schemas.microsoft.com/office/drawing/2014/main" id="{477EAC13-6CA8-43F7-83A5-FDF15328727D}"/>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7">
              <a:extLst>
                <a:ext uri="{FF2B5EF4-FFF2-40B4-BE49-F238E27FC236}">
                  <a16:creationId xmlns:a16="http://schemas.microsoft.com/office/drawing/2014/main" id="{3B9E5A2A-B773-49C7-AFBB-AB9C0AE9587B}"/>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8">
              <a:extLst>
                <a:ext uri="{FF2B5EF4-FFF2-40B4-BE49-F238E27FC236}">
                  <a16:creationId xmlns:a16="http://schemas.microsoft.com/office/drawing/2014/main" id="{B019BF27-29D6-4B03-A147-B87E4984EBEF}"/>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69">
              <a:extLst>
                <a:ext uri="{FF2B5EF4-FFF2-40B4-BE49-F238E27FC236}">
                  <a16:creationId xmlns:a16="http://schemas.microsoft.com/office/drawing/2014/main" id="{9816EC61-9CA3-4C99-A8C6-BB0623BADE21}"/>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70">
              <a:extLst>
                <a:ext uri="{FF2B5EF4-FFF2-40B4-BE49-F238E27FC236}">
                  <a16:creationId xmlns:a16="http://schemas.microsoft.com/office/drawing/2014/main" id="{84EC9CBD-26FE-4A25-9C04-E9484C9AC95A}"/>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71">
              <a:extLst>
                <a:ext uri="{FF2B5EF4-FFF2-40B4-BE49-F238E27FC236}">
                  <a16:creationId xmlns:a16="http://schemas.microsoft.com/office/drawing/2014/main" id="{B06E761E-4828-44EC-BEDE-3E42EE1EDA14}"/>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72">
              <a:extLst>
                <a:ext uri="{FF2B5EF4-FFF2-40B4-BE49-F238E27FC236}">
                  <a16:creationId xmlns:a16="http://schemas.microsoft.com/office/drawing/2014/main" id="{28064224-3D1B-4204-AF13-0EA1E4F22D0F}"/>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73">
              <a:extLst>
                <a:ext uri="{FF2B5EF4-FFF2-40B4-BE49-F238E27FC236}">
                  <a16:creationId xmlns:a16="http://schemas.microsoft.com/office/drawing/2014/main" id="{CDCF39EE-CF14-43BA-BFFF-F7633F031C64}"/>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4" name="TextBox 173">
            <a:extLst>
              <a:ext uri="{FF2B5EF4-FFF2-40B4-BE49-F238E27FC236}">
                <a16:creationId xmlns:a16="http://schemas.microsoft.com/office/drawing/2014/main" id="{181EACC1-7F1A-4E2A-9985-8EEF4A6DF712}"/>
              </a:ext>
            </a:extLst>
          </p:cNvPr>
          <p:cNvSpPr txBox="1"/>
          <p:nvPr userDrawn="1"/>
        </p:nvSpPr>
        <p:spPr>
          <a:xfrm>
            <a:off x="457200" y="2730650"/>
            <a:ext cx="8229600" cy="132343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Questions?</a:t>
            </a:r>
          </a:p>
        </p:txBody>
      </p:sp>
    </p:spTree>
    <p:extLst>
      <p:ext uri="{BB962C8B-B14F-4D97-AF65-F5344CB8AC3E}">
        <p14:creationId xmlns:p14="http://schemas.microsoft.com/office/powerpoint/2010/main" val="20311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p:bg>
      <p:bgPr>
        <a:solidFill>
          <a:srgbClr val="151C1E">
            <a:alpha val="60000"/>
          </a:srgb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2639F3-7ECE-47FE-9C66-1F2444B2AFEB}"/>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4" name="Freeform 5">
              <a:extLst>
                <a:ext uri="{FF2B5EF4-FFF2-40B4-BE49-F238E27FC236}">
                  <a16:creationId xmlns:a16="http://schemas.microsoft.com/office/drawing/2014/main" id="{DB9D53F2-0F47-4923-8972-FFEF8171813B}"/>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6">
              <a:extLst>
                <a:ext uri="{FF2B5EF4-FFF2-40B4-BE49-F238E27FC236}">
                  <a16:creationId xmlns:a16="http://schemas.microsoft.com/office/drawing/2014/main" id="{CA9641E9-55A6-4B43-8D00-9B79938C2B92}"/>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7">
              <a:extLst>
                <a:ext uri="{FF2B5EF4-FFF2-40B4-BE49-F238E27FC236}">
                  <a16:creationId xmlns:a16="http://schemas.microsoft.com/office/drawing/2014/main" id="{D2998277-124E-462C-AA8D-8DE6E1A7C19C}"/>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8">
              <a:extLst>
                <a:ext uri="{FF2B5EF4-FFF2-40B4-BE49-F238E27FC236}">
                  <a16:creationId xmlns:a16="http://schemas.microsoft.com/office/drawing/2014/main" id="{D9E2BE12-91EF-484F-9406-095ED894DC20}"/>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9">
              <a:extLst>
                <a:ext uri="{FF2B5EF4-FFF2-40B4-BE49-F238E27FC236}">
                  <a16:creationId xmlns:a16="http://schemas.microsoft.com/office/drawing/2014/main" id="{3FAB0EC1-2819-499E-9199-08E615F4D788}"/>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10">
              <a:extLst>
                <a:ext uri="{FF2B5EF4-FFF2-40B4-BE49-F238E27FC236}">
                  <a16:creationId xmlns:a16="http://schemas.microsoft.com/office/drawing/2014/main" id="{E7363F09-691A-476A-A6C0-A43E5C1F8206}"/>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1">
              <a:extLst>
                <a:ext uri="{FF2B5EF4-FFF2-40B4-BE49-F238E27FC236}">
                  <a16:creationId xmlns:a16="http://schemas.microsoft.com/office/drawing/2014/main" id="{A6046215-957C-4983-AE68-99FF386B92CC}"/>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2">
              <a:extLst>
                <a:ext uri="{FF2B5EF4-FFF2-40B4-BE49-F238E27FC236}">
                  <a16:creationId xmlns:a16="http://schemas.microsoft.com/office/drawing/2014/main" id="{F735989A-3FCA-448E-9030-5544132FF817}"/>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3">
              <a:extLst>
                <a:ext uri="{FF2B5EF4-FFF2-40B4-BE49-F238E27FC236}">
                  <a16:creationId xmlns:a16="http://schemas.microsoft.com/office/drawing/2014/main" id="{68BA9DFF-A8F1-4FF1-A592-D8BD7E7BB713}"/>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4">
              <a:extLst>
                <a:ext uri="{FF2B5EF4-FFF2-40B4-BE49-F238E27FC236}">
                  <a16:creationId xmlns:a16="http://schemas.microsoft.com/office/drawing/2014/main" id="{4658BCA3-4CE8-4684-9D39-D0DC572250FE}"/>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5">
              <a:extLst>
                <a:ext uri="{FF2B5EF4-FFF2-40B4-BE49-F238E27FC236}">
                  <a16:creationId xmlns:a16="http://schemas.microsoft.com/office/drawing/2014/main" id="{D750B333-7F7A-4B6B-A3A7-9CC4369FB01C}"/>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6">
              <a:extLst>
                <a:ext uri="{FF2B5EF4-FFF2-40B4-BE49-F238E27FC236}">
                  <a16:creationId xmlns:a16="http://schemas.microsoft.com/office/drawing/2014/main" id="{CE942A77-396F-4ED7-BC9F-7568927DFAB4}"/>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7">
              <a:extLst>
                <a:ext uri="{FF2B5EF4-FFF2-40B4-BE49-F238E27FC236}">
                  <a16:creationId xmlns:a16="http://schemas.microsoft.com/office/drawing/2014/main" id="{50CD89D9-6A57-4D43-8991-69F3325AB84F}"/>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8">
              <a:extLst>
                <a:ext uri="{FF2B5EF4-FFF2-40B4-BE49-F238E27FC236}">
                  <a16:creationId xmlns:a16="http://schemas.microsoft.com/office/drawing/2014/main" id="{E98F39BB-3212-444A-A199-1E6F9C7DC794}"/>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9">
              <a:extLst>
                <a:ext uri="{FF2B5EF4-FFF2-40B4-BE49-F238E27FC236}">
                  <a16:creationId xmlns:a16="http://schemas.microsoft.com/office/drawing/2014/main" id="{A9A26A77-847E-4E9E-9BD3-B7E9281BE551}"/>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20">
              <a:extLst>
                <a:ext uri="{FF2B5EF4-FFF2-40B4-BE49-F238E27FC236}">
                  <a16:creationId xmlns:a16="http://schemas.microsoft.com/office/drawing/2014/main" id="{FFFF98C9-252C-4813-A811-F20759E7447D}"/>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21">
              <a:extLst>
                <a:ext uri="{FF2B5EF4-FFF2-40B4-BE49-F238E27FC236}">
                  <a16:creationId xmlns:a16="http://schemas.microsoft.com/office/drawing/2014/main" id="{E75FAD5E-2C3B-4B17-AA79-DC0AA975960E}"/>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22">
              <a:extLst>
                <a:ext uri="{FF2B5EF4-FFF2-40B4-BE49-F238E27FC236}">
                  <a16:creationId xmlns:a16="http://schemas.microsoft.com/office/drawing/2014/main" id="{8EDEAE73-47F7-445D-8212-4ADC001C6A0F}"/>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3">
              <a:extLst>
                <a:ext uri="{FF2B5EF4-FFF2-40B4-BE49-F238E27FC236}">
                  <a16:creationId xmlns:a16="http://schemas.microsoft.com/office/drawing/2014/main" id="{B69E896F-EEC3-47B2-9277-34E2FB49E54B}"/>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4">
              <a:extLst>
                <a:ext uri="{FF2B5EF4-FFF2-40B4-BE49-F238E27FC236}">
                  <a16:creationId xmlns:a16="http://schemas.microsoft.com/office/drawing/2014/main" id="{0D56B5A3-E58D-4982-A40C-B8E7F8D93235}"/>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5">
              <a:extLst>
                <a:ext uri="{FF2B5EF4-FFF2-40B4-BE49-F238E27FC236}">
                  <a16:creationId xmlns:a16="http://schemas.microsoft.com/office/drawing/2014/main" id="{0458B9A8-19FE-47BE-A4D9-170E5080A583}"/>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6">
              <a:extLst>
                <a:ext uri="{FF2B5EF4-FFF2-40B4-BE49-F238E27FC236}">
                  <a16:creationId xmlns:a16="http://schemas.microsoft.com/office/drawing/2014/main" id="{1857A34B-6B1D-41CA-964F-8D3A8D4607BD}"/>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7">
              <a:extLst>
                <a:ext uri="{FF2B5EF4-FFF2-40B4-BE49-F238E27FC236}">
                  <a16:creationId xmlns:a16="http://schemas.microsoft.com/office/drawing/2014/main" id="{48B8B90A-7DC7-442F-A1C6-733229F3F9EC}"/>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8">
              <a:extLst>
                <a:ext uri="{FF2B5EF4-FFF2-40B4-BE49-F238E27FC236}">
                  <a16:creationId xmlns:a16="http://schemas.microsoft.com/office/drawing/2014/main" id="{5BD0ADC9-4489-4767-B847-BC1DC125995A}"/>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9">
              <a:extLst>
                <a:ext uri="{FF2B5EF4-FFF2-40B4-BE49-F238E27FC236}">
                  <a16:creationId xmlns:a16="http://schemas.microsoft.com/office/drawing/2014/main" id="{32CCCC4C-1E0D-4A67-98AE-AA03F50E5E28}"/>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30">
              <a:extLst>
                <a:ext uri="{FF2B5EF4-FFF2-40B4-BE49-F238E27FC236}">
                  <a16:creationId xmlns:a16="http://schemas.microsoft.com/office/drawing/2014/main" id="{1A639669-9114-4079-934D-296F2A49F0C1}"/>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31">
              <a:extLst>
                <a:ext uri="{FF2B5EF4-FFF2-40B4-BE49-F238E27FC236}">
                  <a16:creationId xmlns:a16="http://schemas.microsoft.com/office/drawing/2014/main" id="{4F2158C0-CD9B-491B-B841-ADF4B101FD4B}"/>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2">
              <a:extLst>
                <a:ext uri="{FF2B5EF4-FFF2-40B4-BE49-F238E27FC236}">
                  <a16:creationId xmlns:a16="http://schemas.microsoft.com/office/drawing/2014/main" id="{B15066B6-2378-46D2-BA21-048C4113E0EA}"/>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3">
              <a:extLst>
                <a:ext uri="{FF2B5EF4-FFF2-40B4-BE49-F238E27FC236}">
                  <a16:creationId xmlns:a16="http://schemas.microsoft.com/office/drawing/2014/main" id="{E223D3BE-D92E-4754-844E-13A053B64FEF}"/>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4">
              <a:extLst>
                <a:ext uri="{FF2B5EF4-FFF2-40B4-BE49-F238E27FC236}">
                  <a16:creationId xmlns:a16="http://schemas.microsoft.com/office/drawing/2014/main" id="{774F56E6-F532-4B2E-B235-9B1B97144D17}"/>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5">
              <a:extLst>
                <a:ext uri="{FF2B5EF4-FFF2-40B4-BE49-F238E27FC236}">
                  <a16:creationId xmlns:a16="http://schemas.microsoft.com/office/drawing/2014/main" id="{293E8AEC-CE83-48F8-AAEB-D1E501D5725E}"/>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6">
              <a:extLst>
                <a:ext uri="{FF2B5EF4-FFF2-40B4-BE49-F238E27FC236}">
                  <a16:creationId xmlns:a16="http://schemas.microsoft.com/office/drawing/2014/main" id="{15D35531-ECCB-41E5-B9CA-2A92806C4D93}"/>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7">
              <a:extLst>
                <a:ext uri="{FF2B5EF4-FFF2-40B4-BE49-F238E27FC236}">
                  <a16:creationId xmlns:a16="http://schemas.microsoft.com/office/drawing/2014/main" id="{3F15B319-AB81-4983-8213-3E37A68B9962}"/>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8">
              <a:extLst>
                <a:ext uri="{FF2B5EF4-FFF2-40B4-BE49-F238E27FC236}">
                  <a16:creationId xmlns:a16="http://schemas.microsoft.com/office/drawing/2014/main" id="{A261B7F0-3FCF-4037-8EF1-751DF9A113D9}"/>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9">
              <a:extLst>
                <a:ext uri="{FF2B5EF4-FFF2-40B4-BE49-F238E27FC236}">
                  <a16:creationId xmlns:a16="http://schemas.microsoft.com/office/drawing/2014/main" id="{6495BF27-9E00-407D-99BA-7570F3B4F3C5}"/>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40">
              <a:extLst>
                <a:ext uri="{FF2B5EF4-FFF2-40B4-BE49-F238E27FC236}">
                  <a16:creationId xmlns:a16="http://schemas.microsoft.com/office/drawing/2014/main" id="{3C153C5A-F943-4F0D-8503-FC8CD4D4801F}"/>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41">
              <a:extLst>
                <a:ext uri="{FF2B5EF4-FFF2-40B4-BE49-F238E27FC236}">
                  <a16:creationId xmlns:a16="http://schemas.microsoft.com/office/drawing/2014/main" id="{2A40AA30-A0E7-4A7D-B347-678C337367FE}"/>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42">
              <a:extLst>
                <a:ext uri="{FF2B5EF4-FFF2-40B4-BE49-F238E27FC236}">
                  <a16:creationId xmlns:a16="http://schemas.microsoft.com/office/drawing/2014/main" id="{C2475EBA-6EC4-4DA7-8D8A-5727E70A21AA}"/>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43">
              <a:extLst>
                <a:ext uri="{FF2B5EF4-FFF2-40B4-BE49-F238E27FC236}">
                  <a16:creationId xmlns:a16="http://schemas.microsoft.com/office/drawing/2014/main" id="{DAE8C49E-968F-4AA4-B0FB-CAE53F09D79A}"/>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4">
              <a:extLst>
                <a:ext uri="{FF2B5EF4-FFF2-40B4-BE49-F238E27FC236}">
                  <a16:creationId xmlns:a16="http://schemas.microsoft.com/office/drawing/2014/main" id="{132066BB-C54A-45B7-929D-548EA43834FB}"/>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5">
              <a:extLst>
                <a:ext uri="{FF2B5EF4-FFF2-40B4-BE49-F238E27FC236}">
                  <a16:creationId xmlns:a16="http://schemas.microsoft.com/office/drawing/2014/main" id="{C531FB6C-EA9E-48B2-AAEB-346B3B072E38}"/>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6">
              <a:extLst>
                <a:ext uri="{FF2B5EF4-FFF2-40B4-BE49-F238E27FC236}">
                  <a16:creationId xmlns:a16="http://schemas.microsoft.com/office/drawing/2014/main" id="{3CF4844E-F5FC-49C7-9E60-3FA2CC2C3A6B}"/>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7">
              <a:extLst>
                <a:ext uri="{FF2B5EF4-FFF2-40B4-BE49-F238E27FC236}">
                  <a16:creationId xmlns:a16="http://schemas.microsoft.com/office/drawing/2014/main" id="{F188DB15-7FCC-46D5-A056-0DA4A8AD56FE}"/>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8">
              <a:extLst>
                <a:ext uri="{FF2B5EF4-FFF2-40B4-BE49-F238E27FC236}">
                  <a16:creationId xmlns:a16="http://schemas.microsoft.com/office/drawing/2014/main" id="{9AA6116B-9D56-48E0-9D77-CF2FB2980549}"/>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9">
              <a:extLst>
                <a:ext uri="{FF2B5EF4-FFF2-40B4-BE49-F238E27FC236}">
                  <a16:creationId xmlns:a16="http://schemas.microsoft.com/office/drawing/2014/main" id="{ED83F94D-7176-4BBE-B0B1-560AF277DCF6}"/>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50">
              <a:extLst>
                <a:ext uri="{FF2B5EF4-FFF2-40B4-BE49-F238E27FC236}">
                  <a16:creationId xmlns:a16="http://schemas.microsoft.com/office/drawing/2014/main" id="{FEAF6743-C138-4011-924D-C90E23999477}"/>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51">
              <a:extLst>
                <a:ext uri="{FF2B5EF4-FFF2-40B4-BE49-F238E27FC236}">
                  <a16:creationId xmlns:a16="http://schemas.microsoft.com/office/drawing/2014/main" id="{5583F7C5-DA03-4250-B743-47AAF0C565C2}"/>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52">
              <a:extLst>
                <a:ext uri="{FF2B5EF4-FFF2-40B4-BE49-F238E27FC236}">
                  <a16:creationId xmlns:a16="http://schemas.microsoft.com/office/drawing/2014/main" id="{3408DA83-9462-4EC4-89C4-4C67BBD97BEC}"/>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3">
              <a:extLst>
                <a:ext uri="{FF2B5EF4-FFF2-40B4-BE49-F238E27FC236}">
                  <a16:creationId xmlns:a16="http://schemas.microsoft.com/office/drawing/2014/main" id="{33578E07-6776-4E98-8B13-6432EFD984AE}"/>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4">
              <a:extLst>
                <a:ext uri="{FF2B5EF4-FFF2-40B4-BE49-F238E27FC236}">
                  <a16:creationId xmlns:a16="http://schemas.microsoft.com/office/drawing/2014/main" id="{65306588-1B4F-437B-B527-92C2C0392F91}"/>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5">
              <a:extLst>
                <a:ext uri="{FF2B5EF4-FFF2-40B4-BE49-F238E27FC236}">
                  <a16:creationId xmlns:a16="http://schemas.microsoft.com/office/drawing/2014/main" id="{DA90CB4E-C4C2-4B83-82AE-D4526EF36052}"/>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6">
              <a:extLst>
                <a:ext uri="{FF2B5EF4-FFF2-40B4-BE49-F238E27FC236}">
                  <a16:creationId xmlns:a16="http://schemas.microsoft.com/office/drawing/2014/main" id="{1E96CF92-714E-46F1-B1F6-3D5EC9A52FA5}"/>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7">
              <a:extLst>
                <a:ext uri="{FF2B5EF4-FFF2-40B4-BE49-F238E27FC236}">
                  <a16:creationId xmlns:a16="http://schemas.microsoft.com/office/drawing/2014/main" id="{23D00967-B380-4302-9451-181E14D65DBD}"/>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8">
              <a:extLst>
                <a:ext uri="{FF2B5EF4-FFF2-40B4-BE49-F238E27FC236}">
                  <a16:creationId xmlns:a16="http://schemas.microsoft.com/office/drawing/2014/main" id="{51A4FD3E-2CA1-4964-9491-4E73902CB349}"/>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9">
              <a:extLst>
                <a:ext uri="{FF2B5EF4-FFF2-40B4-BE49-F238E27FC236}">
                  <a16:creationId xmlns:a16="http://schemas.microsoft.com/office/drawing/2014/main" id="{753F79E5-9DD7-4FB4-97DF-397E59D1F1EE}"/>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60">
              <a:extLst>
                <a:ext uri="{FF2B5EF4-FFF2-40B4-BE49-F238E27FC236}">
                  <a16:creationId xmlns:a16="http://schemas.microsoft.com/office/drawing/2014/main" id="{BF1A0790-0229-4111-A0D6-DF43D2438E45}"/>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61">
              <a:extLst>
                <a:ext uri="{FF2B5EF4-FFF2-40B4-BE49-F238E27FC236}">
                  <a16:creationId xmlns:a16="http://schemas.microsoft.com/office/drawing/2014/main" id="{642070AA-ECCA-49E0-ADB1-BFFDFBC091E9}"/>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62">
              <a:extLst>
                <a:ext uri="{FF2B5EF4-FFF2-40B4-BE49-F238E27FC236}">
                  <a16:creationId xmlns:a16="http://schemas.microsoft.com/office/drawing/2014/main" id="{47510B3F-4656-40E4-AEF6-B9A0BB2BCE10}"/>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3">
              <a:extLst>
                <a:ext uri="{FF2B5EF4-FFF2-40B4-BE49-F238E27FC236}">
                  <a16:creationId xmlns:a16="http://schemas.microsoft.com/office/drawing/2014/main" id="{C18FB551-9E1C-4B9F-AEAC-AD687AA83D5C}"/>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4">
              <a:extLst>
                <a:ext uri="{FF2B5EF4-FFF2-40B4-BE49-F238E27FC236}">
                  <a16:creationId xmlns:a16="http://schemas.microsoft.com/office/drawing/2014/main" id="{D0FAA6F1-9CCE-4E38-A750-B40525A2DD3F}"/>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5">
              <a:extLst>
                <a:ext uri="{FF2B5EF4-FFF2-40B4-BE49-F238E27FC236}">
                  <a16:creationId xmlns:a16="http://schemas.microsoft.com/office/drawing/2014/main" id="{88C7DA99-F422-4098-811E-18F84F667A4E}"/>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6">
              <a:extLst>
                <a:ext uri="{FF2B5EF4-FFF2-40B4-BE49-F238E27FC236}">
                  <a16:creationId xmlns:a16="http://schemas.microsoft.com/office/drawing/2014/main" id="{968FC052-DD39-49F9-B4D7-6F9105233504}"/>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7">
              <a:extLst>
                <a:ext uri="{FF2B5EF4-FFF2-40B4-BE49-F238E27FC236}">
                  <a16:creationId xmlns:a16="http://schemas.microsoft.com/office/drawing/2014/main" id="{83E9E929-78FE-44AF-8288-E1661BF72EBA}"/>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8">
              <a:extLst>
                <a:ext uri="{FF2B5EF4-FFF2-40B4-BE49-F238E27FC236}">
                  <a16:creationId xmlns:a16="http://schemas.microsoft.com/office/drawing/2014/main" id="{3EA48A63-8504-4014-B73F-91B07ACEED98}"/>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9">
              <a:extLst>
                <a:ext uri="{FF2B5EF4-FFF2-40B4-BE49-F238E27FC236}">
                  <a16:creationId xmlns:a16="http://schemas.microsoft.com/office/drawing/2014/main" id="{725FB36C-9C8B-40B8-AA47-C59352A91909}"/>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70">
              <a:extLst>
                <a:ext uri="{FF2B5EF4-FFF2-40B4-BE49-F238E27FC236}">
                  <a16:creationId xmlns:a16="http://schemas.microsoft.com/office/drawing/2014/main" id="{EC29324D-2119-47B0-ADD8-681BA4C0A552}"/>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71">
              <a:extLst>
                <a:ext uri="{FF2B5EF4-FFF2-40B4-BE49-F238E27FC236}">
                  <a16:creationId xmlns:a16="http://schemas.microsoft.com/office/drawing/2014/main" id="{AF7A1D0C-4213-4AAD-B802-785A693216C8}"/>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2">
              <a:extLst>
                <a:ext uri="{FF2B5EF4-FFF2-40B4-BE49-F238E27FC236}">
                  <a16:creationId xmlns:a16="http://schemas.microsoft.com/office/drawing/2014/main" id="{4C8AADBF-4794-4B36-8BE7-901D25650797}"/>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3">
              <a:extLst>
                <a:ext uri="{FF2B5EF4-FFF2-40B4-BE49-F238E27FC236}">
                  <a16:creationId xmlns:a16="http://schemas.microsoft.com/office/drawing/2014/main" id="{B4306969-E4A3-4149-BA10-C8E5E1E0C310}"/>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4">
              <a:extLst>
                <a:ext uri="{FF2B5EF4-FFF2-40B4-BE49-F238E27FC236}">
                  <a16:creationId xmlns:a16="http://schemas.microsoft.com/office/drawing/2014/main" id="{632C2DFB-D4F2-465E-9DA8-F1F96559D176}"/>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5">
              <a:extLst>
                <a:ext uri="{FF2B5EF4-FFF2-40B4-BE49-F238E27FC236}">
                  <a16:creationId xmlns:a16="http://schemas.microsoft.com/office/drawing/2014/main" id="{77A045C2-2A60-49DB-AFF9-167E869AFD53}"/>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6">
              <a:extLst>
                <a:ext uri="{FF2B5EF4-FFF2-40B4-BE49-F238E27FC236}">
                  <a16:creationId xmlns:a16="http://schemas.microsoft.com/office/drawing/2014/main" id="{FCC7FE04-9069-47FA-81F2-351D9FF7C858}"/>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7">
              <a:extLst>
                <a:ext uri="{FF2B5EF4-FFF2-40B4-BE49-F238E27FC236}">
                  <a16:creationId xmlns:a16="http://schemas.microsoft.com/office/drawing/2014/main" id="{D4BB8774-FC0C-4A88-A5B5-0E8C7CD1D9C3}"/>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8">
              <a:extLst>
                <a:ext uri="{FF2B5EF4-FFF2-40B4-BE49-F238E27FC236}">
                  <a16:creationId xmlns:a16="http://schemas.microsoft.com/office/drawing/2014/main" id="{15CA3979-1BAC-45EC-82AE-D8450ED81240}"/>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9">
              <a:extLst>
                <a:ext uri="{FF2B5EF4-FFF2-40B4-BE49-F238E27FC236}">
                  <a16:creationId xmlns:a16="http://schemas.microsoft.com/office/drawing/2014/main" id="{4010A940-E2B8-4339-B9C8-3DA2BDAC8A9D}"/>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80">
              <a:extLst>
                <a:ext uri="{FF2B5EF4-FFF2-40B4-BE49-F238E27FC236}">
                  <a16:creationId xmlns:a16="http://schemas.microsoft.com/office/drawing/2014/main" id="{85119196-A1B0-49F1-B629-466BB7A0EF37}"/>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81">
              <a:extLst>
                <a:ext uri="{FF2B5EF4-FFF2-40B4-BE49-F238E27FC236}">
                  <a16:creationId xmlns:a16="http://schemas.microsoft.com/office/drawing/2014/main" id="{45981ACA-556F-4C33-8D6C-E251015D070E}"/>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2">
              <a:extLst>
                <a:ext uri="{FF2B5EF4-FFF2-40B4-BE49-F238E27FC236}">
                  <a16:creationId xmlns:a16="http://schemas.microsoft.com/office/drawing/2014/main" id="{77200657-C6C6-4DE1-80A0-A73E636B9D69}"/>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3">
              <a:extLst>
                <a:ext uri="{FF2B5EF4-FFF2-40B4-BE49-F238E27FC236}">
                  <a16:creationId xmlns:a16="http://schemas.microsoft.com/office/drawing/2014/main" id="{CBA60C32-DC4E-4BD7-9775-65D7911185F6}"/>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4">
              <a:extLst>
                <a:ext uri="{FF2B5EF4-FFF2-40B4-BE49-F238E27FC236}">
                  <a16:creationId xmlns:a16="http://schemas.microsoft.com/office/drawing/2014/main" id="{60237C19-CC23-4B65-BB32-52AF4E0B46BB}"/>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5">
              <a:extLst>
                <a:ext uri="{FF2B5EF4-FFF2-40B4-BE49-F238E27FC236}">
                  <a16:creationId xmlns:a16="http://schemas.microsoft.com/office/drawing/2014/main" id="{6657C6B8-1A93-4636-B072-E2A120247A2B}"/>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6">
              <a:extLst>
                <a:ext uri="{FF2B5EF4-FFF2-40B4-BE49-F238E27FC236}">
                  <a16:creationId xmlns:a16="http://schemas.microsoft.com/office/drawing/2014/main" id="{E35BE6EF-494D-4143-BA08-4F1FAABA2F15}"/>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7">
              <a:extLst>
                <a:ext uri="{FF2B5EF4-FFF2-40B4-BE49-F238E27FC236}">
                  <a16:creationId xmlns:a16="http://schemas.microsoft.com/office/drawing/2014/main" id="{7924B10A-47D5-43C1-8D7E-0B6E2DE1B6F5}"/>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8">
              <a:extLst>
                <a:ext uri="{FF2B5EF4-FFF2-40B4-BE49-F238E27FC236}">
                  <a16:creationId xmlns:a16="http://schemas.microsoft.com/office/drawing/2014/main" id="{5AB02F88-B357-43C9-8686-38AB0C0C579B}"/>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9">
              <a:extLst>
                <a:ext uri="{FF2B5EF4-FFF2-40B4-BE49-F238E27FC236}">
                  <a16:creationId xmlns:a16="http://schemas.microsoft.com/office/drawing/2014/main" id="{4F058595-C902-4D36-BE35-C0821A5A09C6}"/>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90">
              <a:extLst>
                <a:ext uri="{FF2B5EF4-FFF2-40B4-BE49-F238E27FC236}">
                  <a16:creationId xmlns:a16="http://schemas.microsoft.com/office/drawing/2014/main" id="{B26914CB-2B7E-4C76-9ED0-D925A4B8D2AF}"/>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91">
              <a:extLst>
                <a:ext uri="{FF2B5EF4-FFF2-40B4-BE49-F238E27FC236}">
                  <a16:creationId xmlns:a16="http://schemas.microsoft.com/office/drawing/2014/main" id="{2AF824BB-312E-44E7-874F-A09A8A99D659}"/>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2">
              <a:extLst>
                <a:ext uri="{FF2B5EF4-FFF2-40B4-BE49-F238E27FC236}">
                  <a16:creationId xmlns:a16="http://schemas.microsoft.com/office/drawing/2014/main" id="{755187B4-2B2C-4E2E-AEDC-52441240897C}"/>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93">
              <a:extLst>
                <a:ext uri="{FF2B5EF4-FFF2-40B4-BE49-F238E27FC236}">
                  <a16:creationId xmlns:a16="http://schemas.microsoft.com/office/drawing/2014/main" id="{F4C31C47-1861-4E88-8383-83E4AFF9BBAE}"/>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4">
              <a:extLst>
                <a:ext uri="{FF2B5EF4-FFF2-40B4-BE49-F238E27FC236}">
                  <a16:creationId xmlns:a16="http://schemas.microsoft.com/office/drawing/2014/main" id="{600A8DF3-D224-4905-8FD9-E014CB7D188D}"/>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5">
              <a:extLst>
                <a:ext uri="{FF2B5EF4-FFF2-40B4-BE49-F238E27FC236}">
                  <a16:creationId xmlns:a16="http://schemas.microsoft.com/office/drawing/2014/main" id="{A1AAB163-8F17-49BC-BD60-1737B203A7DE}"/>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6">
              <a:extLst>
                <a:ext uri="{FF2B5EF4-FFF2-40B4-BE49-F238E27FC236}">
                  <a16:creationId xmlns:a16="http://schemas.microsoft.com/office/drawing/2014/main" id="{7027B83F-34E9-43C6-A503-48CDF131C64D}"/>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7">
              <a:extLst>
                <a:ext uri="{FF2B5EF4-FFF2-40B4-BE49-F238E27FC236}">
                  <a16:creationId xmlns:a16="http://schemas.microsoft.com/office/drawing/2014/main" id="{C7E7404B-37D5-4E36-88FA-32B8C4C31BE1}"/>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8">
              <a:extLst>
                <a:ext uri="{FF2B5EF4-FFF2-40B4-BE49-F238E27FC236}">
                  <a16:creationId xmlns:a16="http://schemas.microsoft.com/office/drawing/2014/main" id="{A2C64B89-76C5-4347-B379-F6E637C0E70E}"/>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9">
              <a:extLst>
                <a:ext uri="{FF2B5EF4-FFF2-40B4-BE49-F238E27FC236}">
                  <a16:creationId xmlns:a16="http://schemas.microsoft.com/office/drawing/2014/main" id="{625C392E-3DBF-416F-A396-350311B047EC}"/>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100">
              <a:extLst>
                <a:ext uri="{FF2B5EF4-FFF2-40B4-BE49-F238E27FC236}">
                  <a16:creationId xmlns:a16="http://schemas.microsoft.com/office/drawing/2014/main" id="{0E6E2121-64DC-4308-8209-23DFF77581F5}"/>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101">
              <a:extLst>
                <a:ext uri="{FF2B5EF4-FFF2-40B4-BE49-F238E27FC236}">
                  <a16:creationId xmlns:a16="http://schemas.microsoft.com/office/drawing/2014/main" id="{79ED1083-9EFE-4FE5-82FC-ABC8FA3748F6}"/>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02">
              <a:extLst>
                <a:ext uri="{FF2B5EF4-FFF2-40B4-BE49-F238E27FC236}">
                  <a16:creationId xmlns:a16="http://schemas.microsoft.com/office/drawing/2014/main" id="{44F6F739-7D73-400A-9F4B-0E53143771D8}"/>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03">
              <a:extLst>
                <a:ext uri="{FF2B5EF4-FFF2-40B4-BE49-F238E27FC236}">
                  <a16:creationId xmlns:a16="http://schemas.microsoft.com/office/drawing/2014/main" id="{3C21B844-8EFA-41BD-9292-D2AFA7C5B53C}"/>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4">
              <a:extLst>
                <a:ext uri="{FF2B5EF4-FFF2-40B4-BE49-F238E27FC236}">
                  <a16:creationId xmlns:a16="http://schemas.microsoft.com/office/drawing/2014/main" id="{F1CC869E-E2B9-471E-9EA1-F4BCF66C995B}"/>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5">
              <a:extLst>
                <a:ext uri="{FF2B5EF4-FFF2-40B4-BE49-F238E27FC236}">
                  <a16:creationId xmlns:a16="http://schemas.microsoft.com/office/drawing/2014/main" id="{C7B42654-8793-47C1-9470-FE05778288FB}"/>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6">
              <a:extLst>
                <a:ext uri="{FF2B5EF4-FFF2-40B4-BE49-F238E27FC236}">
                  <a16:creationId xmlns:a16="http://schemas.microsoft.com/office/drawing/2014/main" id="{F2E2457C-029C-4409-AECD-3B1273F0B039}"/>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7">
              <a:extLst>
                <a:ext uri="{FF2B5EF4-FFF2-40B4-BE49-F238E27FC236}">
                  <a16:creationId xmlns:a16="http://schemas.microsoft.com/office/drawing/2014/main" id="{1CEB7801-37CC-470A-90A9-EBD12A3D23A2}"/>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8">
              <a:extLst>
                <a:ext uri="{FF2B5EF4-FFF2-40B4-BE49-F238E27FC236}">
                  <a16:creationId xmlns:a16="http://schemas.microsoft.com/office/drawing/2014/main" id="{799B624D-A3AE-4FAA-B8FD-A5018C1C43B3}"/>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9">
              <a:extLst>
                <a:ext uri="{FF2B5EF4-FFF2-40B4-BE49-F238E27FC236}">
                  <a16:creationId xmlns:a16="http://schemas.microsoft.com/office/drawing/2014/main" id="{5128C829-418E-4577-A7B8-3C3C72177E4C}"/>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10">
              <a:extLst>
                <a:ext uri="{FF2B5EF4-FFF2-40B4-BE49-F238E27FC236}">
                  <a16:creationId xmlns:a16="http://schemas.microsoft.com/office/drawing/2014/main" id="{C0CCBC3B-2826-444E-B734-648777AF3AA6}"/>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11">
              <a:extLst>
                <a:ext uri="{FF2B5EF4-FFF2-40B4-BE49-F238E27FC236}">
                  <a16:creationId xmlns:a16="http://schemas.microsoft.com/office/drawing/2014/main" id="{12A6FCD6-ADD4-42B0-8896-E72AE863BC22}"/>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12">
              <a:extLst>
                <a:ext uri="{FF2B5EF4-FFF2-40B4-BE49-F238E27FC236}">
                  <a16:creationId xmlns:a16="http://schemas.microsoft.com/office/drawing/2014/main" id="{52ED9EBB-9D1C-4C5A-8392-385F1C26E289}"/>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13">
              <a:extLst>
                <a:ext uri="{FF2B5EF4-FFF2-40B4-BE49-F238E27FC236}">
                  <a16:creationId xmlns:a16="http://schemas.microsoft.com/office/drawing/2014/main" id="{20115E0B-7AE1-4A0F-A86F-DD00E338F377}"/>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4">
              <a:extLst>
                <a:ext uri="{FF2B5EF4-FFF2-40B4-BE49-F238E27FC236}">
                  <a16:creationId xmlns:a16="http://schemas.microsoft.com/office/drawing/2014/main" id="{E8584D8B-29C9-4A9D-B5EF-76752CB9035E}"/>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5">
              <a:extLst>
                <a:ext uri="{FF2B5EF4-FFF2-40B4-BE49-F238E27FC236}">
                  <a16:creationId xmlns:a16="http://schemas.microsoft.com/office/drawing/2014/main" id="{C5729B0F-FD27-44F6-B4E3-D55391787776}"/>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6">
              <a:extLst>
                <a:ext uri="{FF2B5EF4-FFF2-40B4-BE49-F238E27FC236}">
                  <a16:creationId xmlns:a16="http://schemas.microsoft.com/office/drawing/2014/main" id="{B6B14D0F-CC7D-4BE4-87BE-0FAA119DA1C9}"/>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7">
              <a:extLst>
                <a:ext uri="{FF2B5EF4-FFF2-40B4-BE49-F238E27FC236}">
                  <a16:creationId xmlns:a16="http://schemas.microsoft.com/office/drawing/2014/main" id="{F1983267-87F9-4D61-9C0A-6A90E171848B}"/>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8">
              <a:extLst>
                <a:ext uri="{FF2B5EF4-FFF2-40B4-BE49-F238E27FC236}">
                  <a16:creationId xmlns:a16="http://schemas.microsoft.com/office/drawing/2014/main" id="{AD76AAE9-4F54-4686-A493-985C007977C6}"/>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9">
              <a:extLst>
                <a:ext uri="{FF2B5EF4-FFF2-40B4-BE49-F238E27FC236}">
                  <a16:creationId xmlns:a16="http://schemas.microsoft.com/office/drawing/2014/main" id="{2D78F71E-E673-4C75-A3F8-3CA34C8F085F}"/>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20">
              <a:extLst>
                <a:ext uri="{FF2B5EF4-FFF2-40B4-BE49-F238E27FC236}">
                  <a16:creationId xmlns:a16="http://schemas.microsoft.com/office/drawing/2014/main" id="{4B4DCCE4-E3DE-477E-9DD3-D0BD3E7F44F1}"/>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21">
              <a:extLst>
                <a:ext uri="{FF2B5EF4-FFF2-40B4-BE49-F238E27FC236}">
                  <a16:creationId xmlns:a16="http://schemas.microsoft.com/office/drawing/2014/main" id="{E32A7C8C-8120-472A-8B01-F9497E3CEF46}"/>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22">
              <a:extLst>
                <a:ext uri="{FF2B5EF4-FFF2-40B4-BE49-F238E27FC236}">
                  <a16:creationId xmlns:a16="http://schemas.microsoft.com/office/drawing/2014/main" id="{66D96D60-75CB-47E6-898F-6D9EC13C7A82}"/>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23">
              <a:extLst>
                <a:ext uri="{FF2B5EF4-FFF2-40B4-BE49-F238E27FC236}">
                  <a16:creationId xmlns:a16="http://schemas.microsoft.com/office/drawing/2014/main" id="{6C6E0B6F-EE8E-4654-8060-EDC35D6EF4D1}"/>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4">
              <a:extLst>
                <a:ext uri="{FF2B5EF4-FFF2-40B4-BE49-F238E27FC236}">
                  <a16:creationId xmlns:a16="http://schemas.microsoft.com/office/drawing/2014/main" id="{FF8B1D60-3B36-4350-A59A-C591B0313530}"/>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5">
              <a:extLst>
                <a:ext uri="{FF2B5EF4-FFF2-40B4-BE49-F238E27FC236}">
                  <a16:creationId xmlns:a16="http://schemas.microsoft.com/office/drawing/2014/main" id="{E5D79F8F-8C1A-49BB-9744-834BD0725CD1}"/>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6">
              <a:extLst>
                <a:ext uri="{FF2B5EF4-FFF2-40B4-BE49-F238E27FC236}">
                  <a16:creationId xmlns:a16="http://schemas.microsoft.com/office/drawing/2014/main" id="{AEDD89B8-F76B-4F45-A814-D057AC6BC13D}"/>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7">
              <a:extLst>
                <a:ext uri="{FF2B5EF4-FFF2-40B4-BE49-F238E27FC236}">
                  <a16:creationId xmlns:a16="http://schemas.microsoft.com/office/drawing/2014/main" id="{80BACC63-8AFE-4DC4-9CE9-43582C605C45}"/>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8">
              <a:extLst>
                <a:ext uri="{FF2B5EF4-FFF2-40B4-BE49-F238E27FC236}">
                  <a16:creationId xmlns:a16="http://schemas.microsoft.com/office/drawing/2014/main" id="{36CD7DD8-6DC2-4B66-BD6E-843E78B42CD9}"/>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9">
              <a:extLst>
                <a:ext uri="{FF2B5EF4-FFF2-40B4-BE49-F238E27FC236}">
                  <a16:creationId xmlns:a16="http://schemas.microsoft.com/office/drawing/2014/main" id="{6C5B003A-EB66-498F-9DA1-DE8C42ACF735}"/>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30">
              <a:extLst>
                <a:ext uri="{FF2B5EF4-FFF2-40B4-BE49-F238E27FC236}">
                  <a16:creationId xmlns:a16="http://schemas.microsoft.com/office/drawing/2014/main" id="{327CA292-BBC8-40D8-A7EA-7A3C6BCFE9F5}"/>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31">
              <a:extLst>
                <a:ext uri="{FF2B5EF4-FFF2-40B4-BE49-F238E27FC236}">
                  <a16:creationId xmlns:a16="http://schemas.microsoft.com/office/drawing/2014/main" id="{213FDC86-E877-4EF1-9CC3-CBD2F8C4450A}"/>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32">
              <a:extLst>
                <a:ext uri="{FF2B5EF4-FFF2-40B4-BE49-F238E27FC236}">
                  <a16:creationId xmlns:a16="http://schemas.microsoft.com/office/drawing/2014/main" id="{44A54C6D-D9FE-4133-93B5-1085881D06EE}"/>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33">
              <a:extLst>
                <a:ext uri="{FF2B5EF4-FFF2-40B4-BE49-F238E27FC236}">
                  <a16:creationId xmlns:a16="http://schemas.microsoft.com/office/drawing/2014/main" id="{A1DF9A17-CCEC-4C5B-A1F0-5B48D321A9F5}"/>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4">
              <a:extLst>
                <a:ext uri="{FF2B5EF4-FFF2-40B4-BE49-F238E27FC236}">
                  <a16:creationId xmlns:a16="http://schemas.microsoft.com/office/drawing/2014/main" id="{48A08A10-BD81-4E22-ADC4-4F87731F8959}"/>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5">
              <a:extLst>
                <a:ext uri="{FF2B5EF4-FFF2-40B4-BE49-F238E27FC236}">
                  <a16:creationId xmlns:a16="http://schemas.microsoft.com/office/drawing/2014/main" id="{03C3D3E3-3C6D-4D9A-8808-C24FC331DA7F}"/>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6">
              <a:extLst>
                <a:ext uri="{FF2B5EF4-FFF2-40B4-BE49-F238E27FC236}">
                  <a16:creationId xmlns:a16="http://schemas.microsoft.com/office/drawing/2014/main" id="{6DFD3773-6B89-4E18-91D5-9D547FA87412}"/>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7">
              <a:extLst>
                <a:ext uri="{FF2B5EF4-FFF2-40B4-BE49-F238E27FC236}">
                  <a16:creationId xmlns:a16="http://schemas.microsoft.com/office/drawing/2014/main" id="{2FBE7345-15A6-4C08-BDA3-3EB71D4D7793}"/>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8">
              <a:extLst>
                <a:ext uri="{FF2B5EF4-FFF2-40B4-BE49-F238E27FC236}">
                  <a16:creationId xmlns:a16="http://schemas.microsoft.com/office/drawing/2014/main" id="{1306C1FA-7199-4C84-AC67-56435F9F3315}"/>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9">
              <a:extLst>
                <a:ext uri="{FF2B5EF4-FFF2-40B4-BE49-F238E27FC236}">
                  <a16:creationId xmlns:a16="http://schemas.microsoft.com/office/drawing/2014/main" id="{CA3CFFDC-33DC-4A2B-90CD-35620B42188C}"/>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40">
              <a:extLst>
                <a:ext uri="{FF2B5EF4-FFF2-40B4-BE49-F238E27FC236}">
                  <a16:creationId xmlns:a16="http://schemas.microsoft.com/office/drawing/2014/main" id="{389CC085-3319-40DB-9D82-DFA41090B42C}"/>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41">
              <a:extLst>
                <a:ext uri="{FF2B5EF4-FFF2-40B4-BE49-F238E27FC236}">
                  <a16:creationId xmlns:a16="http://schemas.microsoft.com/office/drawing/2014/main" id="{2BEE92CF-A6C2-49D1-9FF0-08559B718252}"/>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42">
              <a:extLst>
                <a:ext uri="{FF2B5EF4-FFF2-40B4-BE49-F238E27FC236}">
                  <a16:creationId xmlns:a16="http://schemas.microsoft.com/office/drawing/2014/main" id="{3E374675-D63E-4A34-BB99-1354FD0EC10D}"/>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43">
              <a:extLst>
                <a:ext uri="{FF2B5EF4-FFF2-40B4-BE49-F238E27FC236}">
                  <a16:creationId xmlns:a16="http://schemas.microsoft.com/office/drawing/2014/main" id="{8D30A99F-78BF-412F-94D7-8DD67382D0E9}"/>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4">
              <a:extLst>
                <a:ext uri="{FF2B5EF4-FFF2-40B4-BE49-F238E27FC236}">
                  <a16:creationId xmlns:a16="http://schemas.microsoft.com/office/drawing/2014/main" id="{47F158BB-6B28-49CA-9874-E53D7F5CDB9D}"/>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5">
              <a:extLst>
                <a:ext uri="{FF2B5EF4-FFF2-40B4-BE49-F238E27FC236}">
                  <a16:creationId xmlns:a16="http://schemas.microsoft.com/office/drawing/2014/main" id="{AC0AD766-012C-4F03-8CFA-BD05A6AAA9DC}"/>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6">
              <a:extLst>
                <a:ext uri="{FF2B5EF4-FFF2-40B4-BE49-F238E27FC236}">
                  <a16:creationId xmlns:a16="http://schemas.microsoft.com/office/drawing/2014/main" id="{0A8D28B4-7468-46E0-A54A-93C253DD7315}"/>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7">
              <a:extLst>
                <a:ext uri="{FF2B5EF4-FFF2-40B4-BE49-F238E27FC236}">
                  <a16:creationId xmlns:a16="http://schemas.microsoft.com/office/drawing/2014/main" id="{DEAD8E45-C1DB-4E57-92EC-61F504E9D359}"/>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8">
              <a:extLst>
                <a:ext uri="{FF2B5EF4-FFF2-40B4-BE49-F238E27FC236}">
                  <a16:creationId xmlns:a16="http://schemas.microsoft.com/office/drawing/2014/main" id="{99DC2616-CC41-4623-A8CC-E6F05123455C}"/>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9">
              <a:extLst>
                <a:ext uri="{FF2B5EF4-FFF2-40B4-BE49-F238E27FC236}">
                  <a16:creationId xmlns:a16="http://schemas.microsoft.com/office/drawing/2014/main" id="{0C179602-2503-4A07-BA56-FFE0DE9E27EC}"/>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50">
              <a:extLst>
                <a:ext uri="{FF2B5EF4-FFF2-40B4-BE49-F238E27FC236}">
                  <a16:creationId xmlns:a16="http://schemas.microsoft.com/office/drawing/2014/main" id="{210ECAF6-1E5C-4D2C-ABD8-6390DCEEDCA4}"/>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51">
              <a:extLst>
                <a:ext uri="{FF2B5EF4-FFF2-40B4-BE49-F238E27FC236}">
                  <a16:creationId xmlns:a16="http://schemas.microsoft.com/office/drawing/2014/main" id="{9FF5AA30-ACFE-41A1-A05D-0B1948B13447}"/>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52">
              <a:extLst>
                <a:ext uri="{FF2B5EF4-FFF2-40B4-BE49-F238E27FC236}">
                  <a16:creationId xmlns:a16="http://schemas.microsoft.com/office/drawing/2014/main" id="{52ABEED8-306C-48B8-854D-46FDED28D715}"/>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53">
              <a:extLst>
                <a:ext uri="{FF2B5EF4-FFF2-40B4-BE49-F238E27FC236}">
                  <a16:creationId xmlns:a16="http://schemas.microsoft.com/office/drawing/2014/main" id="{8D24F09F-27DC-4BA4-A5D6-A2B75CD36E00}"/>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4">
              <a:extLst>
                <a:ext uri="{FF2B5EF4-FFF2-40B4-BE49-F238E27FC236}">
                  <a16:creationId xmlns:a16="http://schemas.microsoft.com/office/drawing/2014/main" id="{969EBB9D-232D-4F7A-8FE6-E6412F954EAA}"/>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5">
              <a:extLst>
                <a:ext uri="{FF2B5EF4-FFF2-40B4-BE49-F238E27FC236}">
                  <a16:creationId xmlns:a16="http://schemas.microsoft.com/office/drawing/2014/main" id="{D0EC6371-62E0-4B1B-AE6E-89269A1F575D}"/>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6">
              <a:extLst>
                <a:ext uri="{FF2B5EF4-FFF2-40B4-BE49-F238E27FC236}">
                  <a16:creationId xmlns:a16="http://schemas.microsoft.com/office/drawing/2014/main" id="{7B8B64C4-ADF9-4AE9-BB14-54E93EC0F57B}"/>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7">
              <a:extLst>
                <a:ext uri="{FF2B5EF4-FFF2-40B4-BE49-F238E27FC236}">
                  <a16:creationId xmlns:a16="http://schemas.microsoft.com/office/drawing/2014/main" id="{2ADDB06C-7F1B-4DC2-89C7-5E753B546986}"/>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8">
              <a:extLst>
                <a:ext uri="{FF2B5EF4-FFF2-40B4-BE49-F238E27FC236}">
                  <a16:creationId xmlns:a16="http://schemas.microsoft.com/office/drawing/2014/main" id="{1A02E9DF-F71B-496E-BB17-AD66606CD31F}"/>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9">
              <a:extLst>
                <a:ext uri="{FF2B5EF4-FFF2-40B4-BE49-F238E27FC236}">
                  <a16:creationId xmlns:a16="http://schemas.microsoft.com/office/drawing/2014/main" id="{A09043F8-0749-43D8-9D91-F681BBB29667}"/>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60">
              <a:extLst>
                <a:ext uri="{FF2B5EF4-FFF2-40B4-BE49-F238E27FC236}">
                  <a16:creationId xmlns:a16="http://schemas.microsoft.com/office/drawing/2014/main" id="{9D8C4171-BDED-4314-8A36-3EFC8CBD8FEA}"/>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61">
              <a:extLst>
                <a:ext uri="{FF2B5EF4-FFF2-40B4-BE49-F238E27FC236}">
                  <a16:creationId xmlns:a16="http://schemas.microsoft.com/office/drawing/2014/main" id="{C9351789-4712-4AFC-8CF4-A51525A49C83}"/>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62">
              <a:extLst>
                <a:ext uri="{FF2B5EF4-FFF2-40B4-BE49-F238E27FC236}">
                  <a16:creationId xmlns:a16="http://schemas.microsoft.com/office/drawing/2014/main" id="{5DA17A9B-A783-4CAE-832B-D35874C31B8A}"/>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63">
              <a:extLst>
                <a:ext uri="{FF2B5EF4-FFF2-40B4-BE49-F238E27FC236}">
                  <a16:creationId xmlns:a16="http://schemas.microsoft.com/office/drawing/2014/main" id="{04C77D71-035D-4CF8-94C3-94277466074A}"/>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4">
              <a:extLst>
                <a:ext uri="{FF2B5EF4-FFF2-40B4-BE49-F238E27FC236}">
                  <a16:creationId xmlns:a16="http://schemas.microsoft.com/office/drawing/2014/main" id="{265C2456-EB6D-42F2-8BB5-0E930257B8CD}"/>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5">
              <a:extLst>
                <a:ext uri="{FF2B5EF4-FFF2-40B4-BE49-F238E27FC236}">
                  <a16:creationId xmlns:a16="http://schemas.microsoft.com/office/drawing/2014/main" id="{A5DFBE05-35C5-47DB-82F6-B3067AA1611E}"/>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6">
              <a:extLst>
                <a:ext uri="{FF2B5EF4-FFF2-40B4-BE49-F238E27FC236}">
                  <a16:creationId xmlns:a16="http://schemas.microsoft.com/office/drawing/2014/main" id="{D1B701CF-477B-473B-A444-E7FEF0872531}"/>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7">
              <a:extLst>
                <a:ext uri="{FF2B5EF4-FFF2-40B4-BE49-F238E27FC236}">
                  <a16:creationId xmlns:a16="http://schemas.microsoft.com/office/drawing/2014/main" id="{751DBE37-9F13-4869-826C-1C80B576AE0D}"/>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8">
              <a:extLst>
                <a:ext uri="{FF2B5EF4-FFF2-40B4-BE49-F238E27FC236}">
                  <a16:creationId xmlns:a16="http://schemas.microsoft.com/office/drawing/2014/main" id="{AAD54A04-D704-40FD-AC68-FA398D52785E}"/>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9">
              <a:extLst>
                <a:ext uri="{FF2B5EF4-FFF2-40B4-BE49-F238E27FC236}">
                  <a16:creationId xmlns:a16="http://schemas.microsoft.com/office/drawing/2014/main" id="{972479A3-C30C-4339-AEE0-2A76C6F7A3CD}"/>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70">
              <a:extLst>
                <a:ext uri="{FF2B5EF4-FFF2-40B4-BE49-F238E27FC236}">
                  <a16:creationId xmlns:a16="http://schemas.microsoft.com/office/drawing/2014/main" id="{7A02BD53-7AAD-4118-8B2B-554A3CD274E0}"/>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71">
              <a:extLst>
                <a:ext uri="{FF2B5EF4-FFF2-40B4-BE49-F238E27FC236}">
                  <a16:creationId xmlns:a16="http://schemas.microsoft.com/office/drawing/2014/main" id="{F439BD07-7497-4140-AA7D-321F88A72735}"/>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72">
              <a:extLst>
                <a:ext uri="{FF2B5EF4-FFF2-40B4-BE49-F238E27FC236}">
                  <a16:creationId xmlns:a16="http://schemas.microsoft.com/office/drawing/2014/main" id="{32EF1F41-C61E-4A5A-AC3D-845B67C97710}"/>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73">
              <a:extLst>
                <a:ext uri="{FF2B5EF4-FFF2-40B4-BE49-F238E27FC236}">
                  <a16:creationId xmlns:a16="http://schemas.microsoft.com/office/drawing/2014/main" id="{ADB9113B-652F-4E87-B2EB-1E766367C948}"/>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pic>
        <p:nvPicPr>
          <p:cNvPr id="2" name="Picture 1">
            <a:extLst>
              <a:ext uri="{FF2B5EF4-FFF2-40B4-BE49-F238E27FC236}">
                <a16:creationId xmlns:a16="http://schemas.microsoft.com/office/drawing/2014/main" id="{821906FB-6A20-4BEA-8410-B59DF25DB631}"/>
              </a:ext>
            </a:extLst>
          </p:cNvPr>
          <p:cNvPicPr>
            <a:picLocks noChangeAspect="1"/>
          </p:cNvPicPr>
          <p:nvPr userDrawn="1"/>
        </p:nvPicPr>
        <p:blipFill>
          <a:blip r:embed="rId2"/>
          <a:stretch>
            <a:fillRect/>
          </a:stretch>
        </p:blipFill>
        <p:spPr>
          <a:xfrm>
            <a:off x="865524" y="1925802"/>
            <a:ext cx="7393576" cy="2686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8415436"/>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d Large">
    <p:bg>
      <p:bgPr>
        <a:solidFill>
          <a:srgbClr val="ED696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635896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d Small">
    <p:bg>
      <p:bgPr>
        <a:solidFill>
          <a:srgbClr val="ED696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639982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int Large">
    <p:bg>
      <p:bgPr>
        <a:solidFill>
          <a:srgbClr val="D3FD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latin typeface="Ubuntu Medium"/>
                <a:cs typeface="Ubuntu Medium"/>
              </a:defRPr>
            </a:lvl1pPr>
          </a:lstStyle>
          <a:p>
            <a:r>
              <a:rPr lang="en-GB"/>
              <a:t>Click to edit Master title style</a:t>
            </a:r>
            <a:endParaRPr lang="en-US"/>
          </a:p>
        </p:txBody>
      </p:sp>
    </p:spTree>
    <p:extLst>
      <p:ext uri="{BB962C8B-B14F-4D97-AF65-F5344CB8AC3E}">
        <p14:creationId xmlns:p14="http://schemas.microsoft.com/office/powerpoint/2010/main" val="886556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Mint Small">
    <p:bg>
      <p:bgPr>
        <a:solidFill>
          <a:srgbClr val="D3FD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4400" b="0" i="0">
                <a:latin typeface="Ubuntu Medium"/>
                <a:cs typeface="Ubuntu Medium"/>
              </a:defRPr>
            </a:lvl1pPr>
          </a:lstStyle>
          <a:p>
            <a:r>
              <a:rPr lang="en-GB"/>
              <a:t>Click to edit Master title style</a:t>
            </a:r>
            <a:endParaRPr lang="en-US"/>
          </a:p>
        </p:txBody>
      </p:sp>
    </p:spTree>
    <p:extLst>
      <p:ext uri="{BB962C8B-B14F-4D97-AF65-F5344CB8AC3E}">
        <p14:creationId xmlns:p14="http://schemas.microsoft.com/office/powerpoint/2010/main" val="3061269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urple Large">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213725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urple Small">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494022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een Large">
    <p:bg>
      <p:bgPr>
        <a:solidFill>
          <a:srgbClr val="6CBE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784277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een Small">
    <p:bg>
      <p:bgPr>
        <a:solidFill>
          <a:srgbClr val="6CBE9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088461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stal Blue Large">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4279767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stal Blue Small">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4400" b="0"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64844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2AC042-BC59-49A6-8AA8-9F24C8D05FF5}"/>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5" name="Freeform 5">
              <a:extLst>
                <a:ext uri="{FF2B5EF4-FFF2-40B4-BE49-F238E27FC236}">
                  <a16:creationId xmlns:a16="http://schemas.microsoft.com/office/drawing/2014/main" id="{1057CA5C-3D72-49B9-AE3A-54ED941CFADE}"/>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 name="Freeform 6">
              <a:extLst>
                <a:ext uri="{FF2B5EF4-FFF2-40B4-BE49-F238E27FC236}">
                  <a16:creationId xmlns:a16="http://schemas.microsoft.com/office/drawing/2014/main" id="{FD81AA84-3E79-43FB-8A4C-CB9980E52777}"/>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7">
              <a:extLst>
                <a:ext uri="{FF2B5EF4-FFF2-40B4-BE49-F238E27FC236}">
                  <a16:creationId xmlns:a16="http://schemas.microsoft.com/office/drawing/2014/main" id="{CC65024B-B17C-4DD9-9A60-8A7BCA46656E}"/>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8">
              <a:extLst>
                <a:ext uri="{FF2B5EF4-FFF2-40B4-BE49-F238E27FC236}">
                  <a16:creationId xmlns:a16="http://schemas.microsoft.com/office/drawing/2014/main" id="{27396391-8612-419E-80A7-354F82BFC7A7}"/>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9">
              <a:extLst>
                <a:ext uri="{FF2B5EF4-FFF2-40B4-BE49-F238E27FC236}">
                  <a16:creationId xmlns:a16="http://schemas.microsoft.com/office/drawing/2014/main" id="{A1AC3BA5-7F48-4F10-8A8E-ADCD8AA264D4}"/>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0">
              <a:extLst>
                <a:ext uri="{FF2B5EF4-FFF2-40B4-BE49-F238E27FC236}">
                  <a16:creationId xmlns:a16="http://schemas.microsoft.com/office/drawing/2014/main" id="{B71E8E2E-D8C9-4CB9-93AD-11DE886F0BA8}"/>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1">
              <a:extLst>
                <a:ext uri="{FF2B5EF4-FFF2-40B4-BE49-F238E27FC236}">
                  <a16:creationId xmlns:a16="http://schemas.microsoft.com/office/drawing/2014/main" id="{0FDDC4B3-24D0-4007-BAC8-EB402E66E91D}"/>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2">
              <a:extLst>
                <a:ext uri="{FF2B5EF4-FFF2-40B4-BE49-F238E27FC236}">
                  <a16:creationId xmlns:a16="http://schemas.microsoft.com/office/drawing/2014/main" id="{079C3528-3999-48A3-BD6F-BDA845E18435}"/>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E879E3B8-394A-4F0B-98DB-524629F142FD}"/>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4">
              <a:extLst>
                <a:ext uri="{FF2B5EF4-FFF2-40B4-BE49-F238E27FC236}">
                  <a16:creationId xmlns:a16="http://schemas.microsoft.com/office/drawing/2014/main" id="{917984CD-8850-467F-94E2-19393B66A365}"/>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5">
              <a:extLst>
                <a:ext uri="{FF2B5EF4-FFF2-40B4-BE49-F238E27FC236}">
                  <a16:creationId xmlns:a16="http://schemas.microsoft.com/office/drawing/2014/main" id="{A2D3455C-5B34-455B-9CCC-EEAA530148E0}"/>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6">
              <a:extLst>
                <a:ext uri="{FF2B5EF4-FFF2-40B4-BE49-F238E27FC236}">
                  <a16:creationId xmlns:a16="http://schemas.microsoft.com/office/drawing/2014/main" id="{98BFE145-2797-4044-BC06-C4C8CACD7AB1}"/>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01E29A40-BA44-477C-A993-B8CDDB9D5414}"/>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8">
              <a:extLst>
                <a:ext uri="{FF2B5EF4-FFF2-40B4-BE49-F238E27FC236}">
                  <a16:creationId xmlns:a16="http://schemas.microsoft.com/office/drawing/2014/main" id="{85935EFA-B284-4515-A484-216A8C036A1A}"/>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19">
              <a:extLst>
                <a:ext uri="{FF2B5EF4-FFF2-40B4-BE49-F238E27FC236}">
                  <a16:creationId xmlns:a16="http://schemas.microsoft.com/office/drawing/2014/main" id="{5B470BD8-2787-46E9-99A7-85C341447FC6}"/>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20">
              <a:extLst>
                <a:ext uri="{FF2B5EF4-FFF2-40B4-BE49-F238E27FC236}">
                  <a16:creationId xmlns:a16="http://schemas.microsoft.com/office/drawing/2014/main" id="{602CF9EE-0CAA-4E29-96DD-8D7387933C8D}"/>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1">
              <a:extLst>
                <a:ext uri="{FF2B5EF4-FFF2-40B4-BE49-F238E27FC236}">
                  <a16:creationId xmlns:a16="http://schemas.microsoft.com/office/drawing/2014/main" id="{6CA3AD4D-5A5B-4A83-9A29-2814E527DE3E}"/>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3BBE9757-AF56-4640-AF9B-CBF2654E3D27}"/>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3">
              <a:extLst>
                <a:ext uri="{FF2B5EF4-FFF2-40B4-BE49-F238E27FC236}">
                  <a16:creationId xmlns:a16="http://schemas.microsoft.com/office/drawing/2014/main" id="{D2960087-56BF-4EBF-806A-D485E6819289}"/>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4">
              <a:extLst>
                <a:ext uri="{FF2B5EF4-FFF2-40B4-BE49-F238E27FC236}">
                  <a16:creationId xmlns:a16="http://schemas.microsoft.com/office/drawing/2014/main" id="{B1F53F95-6EA9-470C-BE42-A287680FB7E4}"/>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5">
              <a:extLst>
                <a:ext uri="{FF2B5EF4-FFF2-40B4-BE49-F238E27FC236}">
                  <a16:creationId xmlns:a16="http://schemas.microsoft.com/office/drawing/2014/main" id="{B3488723-F442-44BB-AF83-CD15525B9BBF}"/>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BDD88D92-C4B1-4816-9CE0-77CF4C3F112C}"/>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1C6FC01F-09A7-4A98-B6B3-5E63BFA94F5C}"/>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8">
              <a:extLst>
                <a:ext uri="{FF2B5EF4-FFF2-40B4-BE49-F238E27FC236}">
                  <a16:creationId xmlns:a16="http://schemas.microsoft.com/office/drawing/2014/main" id="{284D8115-966D-4182-ADC8-F1F20C07BA8F}"/>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29">
              <a:extLst>
                <a:ext uri="{FF2B5EF4-FFF2-40B4-BE49-F238E27FC236}">
                  <a16:creationId xmlns:a16="http://schemas.microsoft.com/office/drawing/2014/main" id="{DE37DD2A-EBD4-4ECD-A454-D92F0A92388A}"/>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0">
              <a:extLst>
                <a:ext uri="{FF2B5EF4-FFF2-40B4-BE49-F238E27FC236}">
                  <a16:creationId xmlns:a16="http://schemas.microsoft.com/office/drawing/2014/main" id="{6B197C73-B2C8-4174-B665-855A1CDC6E32}"/>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1">
              <a:extLst>
                <a:ext uri="{FF2B5EF4-FFF2-40B4-BE49-F238E27FC236}">
                  <a16:creationId xmlns:a16="http://schemas.microsoft.com/office/drawing/2014/main" id="{1BAEF202-EA37-4F55-9C3D-7D563858CE2A}"/>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2">
              <a:extLst>
                <a:ext uri="{FF2B5EF4-FFF2-40B4-BE49-F238E27FC236}">
                  <a16:creationId xmlns:a16="http://schemas.microsoft.com/office/drawing/2014/main" id="{04280397-8EF0-4B93-B869-831324C2592E}"/>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3">
              <a:extLst>
                <a:ext uri="{FF2B5EF4-FFF2-40B4-BE49-F238E27FC236}">
                  <a16:creationId xmlns:a16="http://schemas.microsoft.com/office/drawing/2014/main" id="{206098B4-9433-4289-8C2A-B00E5B18CFC3}"/>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4">
              <a:extLst>
                <a:ext uri="{FF2B5EF4-FFF2-40B4-BE49-F238E27FC236}">
                  <a16:creationId xmlns:a16="http://schemas.microsoft.com/office/drawing/2014/main" id="{196F9673-B050-4FE7-8F2B-3C4C03A007DE}"/>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5">
              <a:extLst>
                <a:ext uri="{FF2B5EF4-FFF2-40B4-BE49-F238E27FC236}">
                  <a16:creationId xmlns:a16="http://schemas.microsoft.com/office/drawing/2014/main" id="{BE1E3B1A-064D-4EC6-B29F-BC02D14AC22D}"/>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6">
              <a:extLst>
                <a:ext uri="{FF2B5EF4-FFF2-40B4-BE49-F238E27FC236}">
                  <a16:creationId xmlns:a16="http://schemas.microsoft.com/office/drawing/2014/main" id="{4E381936-8986-42ED-894E-A6B4ACBA0769}"/>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7">
              <a:extLst>
                <a:ext uri="{FF2B5EF4-FFF2-40B4-BE49-F238E27FC236}">
                  <a16:creationId xmlns:a16="http://schemas.microsoft.com/office/drawing/2014/main" id="{32F45898-3CBE-4603-A154-100F17914937}"/>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38">
              <a:extLst>
                <a:ext uri="{FF2B5EF4-FFF2-40B4-BE49-F238E27FC236}">
                  <a16:creationId xmlns:a16="http://schemas.microsoft.com/office/drawing/2014/main" id="{56A293E0-2CDB-4C69-ACEC-90C7F7443C63}"/>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39">
              <a:extLst>
                <a:ext uri="{FF2B5EF4-FFF2-40B4-BE49-F238E27FC236}">
                  <a16:creationId xmlns:a16="http://schemas.microsoft.com/office/drawing/2014/main" id="{C8E22DF1-C9F5-4F09-9BEC-776AB3D60509}"/>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40">
              <a:extLst>
                <a:ext uri="{FF2B5EF4-FFF2-40B4-BE49-F238E27FC236}">
                  <a16:creationId xmlns:a16="http://schemas.microsoft.com/office/drawing/2014/main" id="{3723C235-5226-4859-A566-CD243E92255E}"/>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41">
              <a:extLst>
                <a:ext uri="{FF2B5EF4-FFF2-40B4-BE49-F238E27FC236}">
                  <a16:creationId xmlns:a16="http://schemas.microsoft.com/office/drawing/2014/main" id="{F229412F-34E2-4EBF-9D3D-F60147FA3A39}"/>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2">
              <a:extLst>
                <a:ext uri="{FF2B5EF4-FFF2-40B4-BE49-F238E27FC236}">
                  <a16:creationId xmlns:a16="http://schemas.microsoft.com/office/drawing/2014/main" id="{3DCBCF8B-B047-442D-82A9-96D3488DBF7B}"/>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3">
              <a:extLst>
                <a:ext uri="{FF2B5EF4-FFF2-40B4-BE49-F238E27FC236}">
                  <a16:creationId xmlns:a16="http://schemas.microsoft.com/office/drawing/2014/main" id="{437C7AEB-3F69-4783-92A4-5AF816A4F620}"/>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4">
              <a:extLst>
                <a:ext uri="{FF2B5EF4-FFF2-40B4-BE49-F238E27FC236}">
                  <a16:creationId xmlns:a16="http://schemas.microsoft.com/office/drawing/2014/main" id="{9D2CFF66-C4A5-4086-AB69-5B115EBB5BB9}"/>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5">
              <a:extLst>
                <a:ext uri="{FF2B5EF4-FFF2-40B4-BE49-F238E27FC236}">
                  <a16:creationId xmlns:a16="http://schemas.microsoft.com/office/drawing/2014/main" id="{708223CF-002B-4A06-843F-1E3A4F018ABC}"/>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6">
              <a:extLst>
                <a:ext uri="{FF2B5EF4-FFF2-40B4-BE49-F238E27FC236}">
                  <a16:creationId xmlns:a16="http://schemas.microsoft.com/office/drawing/2014/main" id="{D627F4F4-4843-40FD-8522-DAE751A491AA}"/>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7">
              <a:extLst>
                <a:ext uri="{FF2B5EF4-FFF2-40B4-BE49-F238E27FC236}">
                  <a16:creationId xmlns:a16="http://schemas.microsoft.com/office/drawing/2014/main" id="{78343ABE-FA5B-41B5-9B3E-CC1F0BCA6BA7}"/>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98A08790-EE25-45D8-9895-BAB27566DA16}"/>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49">
              <a:extLst>
                <a:ext uri="{FF2B5EF4-FFF2-40B4-BE49-F238E27FC236}">
                  <a16:creationId xmlns:a16="http://schemas.microsoft.com/office/drawing/2014/main" id="{0B6CC08A-B740-4880-B6E2-C15B4434F051}"/>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50">
              <a:extLst>
                <a:ext uri="{FF2B5EF4-FFF2-40B4-BE49-F238E27FC236}">
                  <a16:creationId xmlns:a16="http://schemas.microsoft.com/office/drawing/2014/main" id="{9A3A0FB1-4146-49CF-B2F8-08A04468FBA7}"/>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1">
              <a:extLst>
                <a:ext uri="{FF2B5EF4-FFF2-40B4-BE49-F238E27FC236}">
                  <a16:creationId xmlns:a16="http://schemas.microsoft.com/office/drawing/2014/main" id="{9B8823A0-8956-4AC5-A6D0-E1EFF895F7C7}"/>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2">
              <a:extLst>
                <a:ext uri="{FF2B5EF4-FFF2-40B4-BE49-F238E27FC236}">
                  <a16:creationId xmlns:a16="http://schemas.microsoft.com/office/drawing/2014/main" id="{48D9A557-62C2-4072-81D7-4EF1BEE4DABF}"/>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3">
              <a:extLst>
                <a:ext uri="{FF2B5EF4-FFF2-40B4-BE49-F238E27FC236}">
                  <a16:creationId xmlns:a16="http://schemas.microsoft.com/office/drawing/2014/main" id="{330AA188-A711-4337-BB99-CEA0160B6858}"/>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4">
              <a:extLst>
                <a:ext uri="{FF2B5EF4-FFF2-40B4-BE49-F238E27FC236}">
                  <a16:creationId xmlns:a16="http://schemas.microsoft.com/office/drawing/2014/main" id="{691F4A7A-FE02-466E-8B94-938378A2C8AC}"/>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5">
              <a:extLst>
                <a:ext uri="{FF2B5EF4-FFF2-40B4-BE49-F238E27FC236}">
                  <a16:creationId xmlns:a16="http://schemas.microsoft.com/office/drawing/2014/main" id="{A98AA696-1B3F-4476-B8AE-A8106E795977}"/>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6">
              <a:extLst>
                <a:ext uri="{FF2B5EF4-FFF2-40B4-BE49-F238E27FC236}">
                  <a16:creationId xmlns:a16="http://schemas.microsoft.com/office/drawing/2014/main" id="{66B156A2-FF46-46C9-99C9-40942B428599}"/>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7">
              <a:extLst>
                <a:ext uri="{FF2B5EF4-FFF2-40B4-BE49-F238E27FC236}">
                  <a16:creationId xmlns:a16="http://schemas.microsoft.com/office/drawing/2014/main" id="{BA008601-96D2-4FA9-8003-1AFBCF0A6452}"/>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58">
              <a:extLst>
                <a:ext uri="{FF2B5EF4-FFF2-40B4-BE49-F238E27FC236}">
                  <a16:creationId xmlns:a16="http://schemas.microsoft.com/office/drawing/2014/main" id="{067B3E32-17DE-4CBC-A185-D39239FF7ADE}"/>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59">
              <a:extLst>
                <a:ext uri="{FF2B5EF4-FFF2-40B4-BE49-F238E27FC236}">
                  <a16:creationId xmlns:a16="http://schemas.microsoft.com/office/drawing/2014/main" id="{61C15362-536A-41BB-824B-09EBAF94BE83}"/>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60">
              <a:extLst>
                <a:ext uri="{FF2B5EF4-FFF2-40B4-BE49-F238E27FC236}">
                  <a16:creationId xmlns:a16="http://schemas.microsoft.com/office/drawing/2014/main" id="{6E82A35B-32DD-4CEF-948A-617B9D92EA36}"/>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1">
              <a:extLst>
                <a:ext uri="{FF2B5EF4-FFF2-40B4-BE49-F238E27FC236}">
                  <a16:creationId xmlns:a16="http://schemas.microsoft.com/office/drawing/2014/main" id="{CD954C25-D200-4060-8C5E-76A2EF7BD541}"/>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2">
              <a:extLst>
                <a:ext uri="{FF2B5EF4-FFF2-40B4-BE49-F238E27FC236}">
                  <a16:creationId xmlns:a16="http://schemas.microsoft.com/office/drawing/2014/main" id="{DA2F7A62-B8D8-4FD1-BA12-485674D0BF23}"/>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3">
              <a:extLst>
                <a:ext uri="{FF2B5EF4-FFF2-40B4-BE49-F238E27FC236}">
                  <a16:creationId xmlns:a16="http://schemas.microsoft.com/office/drawing/2014/main" id="{7C5F3C58-236B-4F5B-B1CE-09B9FD208086}"/>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4">
              <a:extLst>
                <a:ext uri="{FF2B5EF4-FFF2-40B4-BE49-F238E27FC236}">
                  <a16:creationId xmlns:a16="http://schemas.microsoft.com/office/drawing/2014/main" id="{0B64068F-60C9-4D4E-8F3F-F7505E706FFE}"/>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5">
              <a:extLst>
                <a:ext uri="{FF2B5EF4-FFF2-40B4-BE49-F238E27FC236}">
                  <a16:creationId xmlns:a16="http://schemas.microsoft.com/office/drawing/2014/main" id="{2D3FEDD0-F927-45AF-85F6-C59E8670FF99}"/>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134B1AF7-CBC2-4D71-8ED7-F213FCC390F8}"/>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7D75EFF7-1DF8-494F-813F-5233D05ECA14}"/>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68">
              <a:extLst>
                <a:ext uri="{FF2B5EF4-FFF2-40B4-BE49-F238E27FC236}">
                  <a16:creationId xmlns:a16="http://schemas.microsoft.com/office/drawing/2014/main" id="{7D6A5611-AFD5-4A9F-B582-8FD81924AD16}"/>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0EA16390-865B-488A-8084-3F84A715FA57}"/>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0">
              <a:extLst>
                <a:ext uri="{FF2B5EF4-FFF2-40B4-BE49-F238E27FC236}">
                  <a16:creationId xmlns:a16="http://schemas.microsoft.com/office/drawing/2014/main" id="{C01EDB47-AE9F-4A56-BF9A-BB435E8A0376}"/>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1">
              <a:extLst>
                <a:ext uri="{FF2B5EF4-FFF2-40B4-BE49-F238E27FC236}">
                  <a16:creationId xmlns:a16="http://schemas.microsoft.com/office/drawing/2014/main" id="{08961008-EB28-44A7-B8B6-76331F7D4FEF}"/>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2">
              <a:extLst>
                <a:ext uri="{FF2B5EF4-FFF2-40B4-BE49-F238E27FC236}">
                  <a16:creationId xmlns:a16="http://schemas.microsoft.com/office/drawing/2014/main" id="{6D02B93B-C223-4798-BBFA-12D4F365B331}"/>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3">
              <a:extLst>
                <a:ext uri="{FF2B5EF4-FFF2-40B4-BE49-F238E27FC236}">
                  <a16:creationId xmlns:a16="http://schemas.microsoft.com/office/drawing/2014/main" id="{8D14418F-B48B-4461-87EE-5B1E8C12C4AF}"/>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4">
              <a:extLst>
                <a:ext uri="{FF2B5EF4-FFF2-40B4-BE49-F238E27FC236}">
                  <a16:creationId xmlns:a16="http://schemas.microsoft.com/office/drawing/2014/main" id="{D70311E8-8673-4CE5-8E12-BF44015A6AD4}"/>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71B39F0D-9CC7-480E-BAC2-4608404F3B32}"/>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0112BAD7-AA04-4F97-8510-BF1D74171794}"/>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D6032E8F-89F5-4544-8EA8-CEE9DC542625}"/>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8">
              <a:extLst>
                <a:ext uri="{FF2B5EF4-FFF2-40B4-BE49-F238E27FC236}">
                  <a16:creationId xmlns:a16="http://schemas.microsoft.com/office/drawing/2014/main" id="{BBBBF86E-7F9C-4D54-8F15-6722B288D91F}"/>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79">
              <a:extLst>
                <a:ext uri="{FF2B5EF4-FFF2-40B4-BE49-F238E27FC236}">
                  <a16:creationId xmlns:a16="http://schemas.microsoft.com/office/drawing/2014/main" id="{5606B04B-4E31-4D1C-87A9-7E5F2D47527D}"/>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0">
              <a:extLst>
                <a:ext uri="{FF2B5EF4-FFF2-40B4-BE49-F238E27FC236}">
                  <a16:creationId xmlns:a16="http://schemas.microsoft.com/office/drawing/2014/main" id="{991C7C19-64AA-4D8F-94CC-10EFD4928C1C}"/>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1">
              <a:extLst>
                <a:ext uri="{FF2B5EF4-FFF2-40B4-BE49-F238E27FC236}">
                  <a16:creationId xmlns:a16="http://schemas.microsoft.com/office/drawing/2014/main" id="{0C2A5F10-E316-4A8A-AC69-4DF5985C12E2}"/>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2">
              <a:extLst>
                <a:ext uri="{FF2B5EF4-FFF2-40B4-BE49-F238E27FC236}">
                  <a16:creationId xmlns:a16="http://schemas.microsoft.com/office/drawing/2014/main" id="{D4A5820B-23DF-499B-B7CD-5FF64B44AB2F}"/>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78571819-B3AC-49CE-B606-5654DE715D1F}"/>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875D8AF0-6DFB-48D7-9182-861952A2FF1B}"/>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05ABE7C1-11B1-40C5-95E8-1259B2DDE049}"/>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6">
              <a:extLst>
                <a:ext uri="{FF2B5EF4-FFF2-40B4-BE49-F238E27FC236}">
                  <a16:creationId xmlns:a16="http://schemas.microsoft.com/office/drawing/2014/main" id="{612B215C-13E0-46CD-B7E6-A7ECBC8794DE}"/>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7">
              <a:extLst>
                <a:ext uri="{FF2B5EF4-FFF2-40B4-BE49-F238E27FC236}">
                  <a16:creationId xmlns:a16="http://schemas.microsoft.com/office/drawing/2014/main" id="{4BD9A329-EF94-4DAA-83C2-A6BFCD5704B6}"/>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9EBA96F-9FE0-4EB9-B35B-D4EC6AAAABC4}"/>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89">
              <a:extLst>
                <a:ext uri="{FF2B5EF4-FFF2-40B4-BE49-F238E27FC236}">
                  <a16:creationId xmlns:a16="http://schemas.microsoft.com/office/drawing/2014/main" id="{0CCF967E-E192-4B87-AD14-3BD3ADC80657}"/>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0">
              <a:extLst>
                <a:ext uri="{FF2B5EF4-FFF2-40B4-BE49-F238E27FC236}">
                  <a16:creationId xmlns:a16="http://schemas.microsoft.com/office/drawing/2014/main" id="{93FEA462-9138-4916-A84E-802E6EF7A5D6}"/>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07F0265F-7444-4A59-9602-592282273EBC}"/>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0141431F-498F-466E-828D-C588270C9F84}"/>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E4C10A8E-A18B-40CC-B684-DDC20CA0691D}"/>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4">
              <a:extLst>
                <a:ext uri="{FF2B5EF4-FFF2-40B4-BE49-F238E27FC236}">
                  <a16:creationId xmlns:a16="http://schemas.microsoft.com/office/drawing/2014/main" id="{67C68353-C02B-4FA9-9AE8-21AA06D2C109}"/>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5">
              <a:extLst>
                <a:ext uri="{FF2B5EF4-FFF2-40B4-BE49-F238E27FC236}">
                  <a16:creationId xmlns:a16="http://schemas.microsoft.com/office/drawing/2014/main" id="{0960DCC6-5539-47A5-B33A-FC77EFA010F4}"/>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6">
              <a:extLst>
                <a:ext uri="{FF2B5EF4-FFF2-40B4-BE49-F238E27FC236}">
                  <a16:creationId xmlns:a16="http://schemas.microsoft.com/office/drawing/2014/main" id="{925AAE26-A188-41F6-A46C-455E4C1FA0A5}"/>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7">
              <a:extLst>
                <a:ext uri="{FF2B5EF4-FFF2-40B4-BE49-F238E27FC236}">
                  <a16:creationId xmlns:a16="http://schemas.microsoft.com/office/drawing/2014/main" id="{C3050CE3-377D-4F85-927D-4B80069A86FE}"/>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98">
              <a:extLst>
                <a:ext uri="{FF2B5EF4-FFF2-40B4-BE49-F238E27FC236}">
                  <a16:creationId xmlns:a16="http://schemas.microsoft.com/office/drawing/2014/main" id="{70D8DCC7-71DE-4CEC-A733-A3F89C60F2FA}"/>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E222566B-AD82-4B1E-9866-27FB78E53B3C}"/>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F134CA3E-71ED-4606-95A5-F801B07686BC}"/>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7338B371-204D-4CA9-BAB9-331AE92FE4AC}"/>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2">
              <a:extLst>
                <a:ext uri="{FF2B5EF4-FFF2-40B4-BE49-F238E27FC236}">
                  <a16:creationId xmlns:a16="http://schemas.microsoft.com/office/drawing/2014/main" id="{7C7C1A9F-3A1B-476C-89B8-A0FFA76C5275}"/>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3">
              <a:extLst>
                <a:ext uri="{FF2B5EF4-FFF2-40B4-BE49-F238E27FC236}">
                  <a16:creationId xmlns:a16="http://schemas.microsoft.com/office/drawing/2014/main" id="{402A4A2A-3CB6-4483-B5D2-7A163CDD53B1}"/>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4">
              <a:extLst>
                <a:ext uri="{FF2B5EF4-FFF2-40B4-BE49-F238E27FC236}">
                  <a16:creationId xmlns:a16="http://schemas.microsoft.com/office/drawing/2014/main" id="{C7059DF2-2BFB-4EC5-86D4-9E367B360B82}"/>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5">
              <a:extLst>
                <a:ext uri="{FF2B5EF4-FFF2-40B4-BE49-F238E27FC236}">
                  <a16:creationId xmlns:a16="http://schemas.microsoft.com/office/drawing/2014/main" id="{23F82757-532C-479E-A1A3-909B6CACCECF}"/>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6">
              <a:extLst>
                <a:ext uri="{FF2B5EF4-FFF2-40B4-BE49-F238E27FC236}">
                  <a16:creationId xmlns:a16="http://schemas.microsoft.com/office/drawing/2014/main" id="{B4F03DE6-A013-45CB-AF0B-BAA2198D6A58}"/>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D68B1AA9-B36D-451F-8B64-5E49AC7A3213}"/>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EB69EFCC-42DE-40B9-B5A6-F9DBE8621BA1}"/>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C2E30ED3-8FDB-4DAA-8398-0145AE02E1FA}"/>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9082F0AD-DFF6-43D0-AD5C-1AEF8D7B18B3}"/>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4274E6D1-8343-48BA-9767-2D79341EB2E8}"/>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E5C445A1-16BD-46A8-934A-3C6899E659B1}"/>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3">
              <a:extLst>
                <a:ext uri="{FF2B5EF4-FFF2-40B4-BE49-F238E27FC236}">
                  <a16:creationId xmlns:a16="http://schemas.microsoft.com/office/drawing/2014/main" id="{21BB789D-4C3D-4B45-9AA5-590B82948811}"/>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4">
              <a:extLst>
                <a:ext uri="{FF2B5EF4-FFF2-40B4-BE49-F238E27FC236}">
                  <a16:creationId xmlns:a16="http://schemas.microsoft.com/office/drawing/2014/main" id="{0C978F4F-A5A2-42AF-B091-AAAAF4867337}"/>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ECC65C7D-1206-4CBD-A84A-74B343BA15B2}"/>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1F5ACA8F-2281-4B34-9992-5CAD2C69B40D}"/>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ABFDB7ED-F941-4BB2-AFD3-2DABCB2D2FC5}"/>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18">
              <a:extLst>
                <a:ext uri="{FF2B5EF4-FFF2-40B4-BE49-F238E27FC236}">
                  <a16:creationId xmlns:a16="http://schemas.microsoft.com/office/drawing/2014/main" id="{E841C54F-6696-4CA8-9496-D9CA45AD281D}"/>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19">
              <a:extLst>
                <a:ext uri="{FF2B5EF4-FFF2-40B4-BE49-F238E27FC236}">
                  <a16:creationId xmlns:a16="http://schemas.microsoft.com/office/drawing/2014/main" id="{88B921CA-5491-4860-B628-3628A49D3E39}"/>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20">
              <a:extLst>
                <a:ext uri="{FF2B5EF4-FFF2-40B4-BE49-F238E27FC236}">
                  <a16:creationId xmlns:a16="http://schemas.microsoft.com/office/drawing/2014/main" id="{A4327BFE-A034-4117-90AF-C1D8DA07DBB2}"/>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21">
              <a:extLst>
                <a:ext uri="{FF2B5EF4-FFF2-40B4-BE49-F238E27FC236}">
                  <a16:creationId xmlns:a16="http://schemas.microsoft.com/office/drawing/2014/main" id="{7A2B58A6-7688-452C-820C-FC504F5E64A8}"/>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2">
              <a:extLst>
                <a:ext uri="{FF2B5EF4-FFF2-40B4-BE49-F238E27FC236}">
                  <a16:creationId xmlns:a16="http://schemas.microsoft.com/office/drawing/2014/main" id="{2FA07982-1EA0-466F-9D20-A82F30A6FE5C}"/>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3">
              <a:extLst>
                <a:ext uri="{FF2B5EF4-FFF2-40B4-BE49-F238E27FC236}">
                  <a16:creationId xmlns:a16="http://schemas.microsoft.com/office/drawing/2014/main" id="{BA0C0F30-574E-4C87-BDBB-7D9CA88620A8}"/>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4">
              <a:extLst>
                <a:ext uri="{FF2B5EF4-FFF2-40B4-BE49-F238E27FC236}">
                  <a16:creationId xmlns:a16="http://schemas.microsoft.com/office/drawing/2014/main" id="{6C7171DD-9B31-4FEB-AB16-D135B4DF2E76}"/>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5">
              <a:extLst>
                <a:ext uri="{FF2B5EF4-FFF2-40B4-BE49-F238E27FC236}">
                  <a16:creationId xmlns:a16="http://schemas.microsoft.com/office/drawing/2014/main" id="{241FDF3A-14FF-45A8-B2E1-63FA418679D0}"/>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6">
              <a:extLst>
                <a:ext uri="{FF2B5EF4-FFF2-40B4-BE49-F238E27FC236}">
                  <a16:creationId xmlns:a16="http://schemas.microsoft.com/office/drawing/2014/main" id="{A9108967-54B2-444D-A64D-1B59D5EB1F44}"/>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7">
              <a:extLst>
                <a:ext uri="{FF2B5EF4-FFF2-40B4-BE49-F238E27FC236}">
                  <a16:creationId xmlns:a16="http://schemas.microsoft.com/office/drawing/2014/main" id="{3CE6CF30-D04D-4525-B75A-5AAC714D4287}"/>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28">
              <a:extLst>
                <a:ext uri="{FF2B5EF4-FFF2-40B4-BE49-F238E27FC236}">
                  <a16:creationId xmlns:a16="http://schemas.microsoft.com/office/drawing/2014/main" id="{1960DEA9-0E68-45F2-8641-D11F3B4B05FF}"/>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29">
              <a:extLst>
                <a:ext uri="{FF2B5EF4-FFF2-40B4-BE49-F238E27FC236}">
                  <a16:creationId xmlns:a16="http://schemas.microsoft.com/office/drawing/2014/main" id="{F99B8F20-80D4-418F-AC85-12E04D6A57A0}"/>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30">
              <a:extLst>
                <a:ext uri="{FF2B5EF4-FFF2-40B4-BE49-F238E27FC236}">
                  <a16:creationId xmlns:a16="http://schemas.microsoft.com/office/drawing/2014/main" id="{02476DC0-0D86-43ED-8916-B1906D9BB93C}"/>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31">
              <a:extLst>
                <a:ext uri="{FF2B5EF4-FFF2-40B4-BE49-F238E27FC236}">
                  <a16:creationId xmlns:a16="http://schemas.microsoft.com/office/drawing/2014/main" id="{966E8008-821D-4298-A32D-23EBD347E492}"/>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2">
              <a:extLst>
                <a:ext uri="{FF2B5EF4-FFF2-40B4-BE49-F238E27FC236}">
                  <a16:creationId xmlns:a16="http://schemas.microsoft.com/office/drawing/2014/main" id="{4675DEFC-524B-40E9-BF20-367998592B3D}"/>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3">
              <a:extLst>
                <a:ext uri="{FF2B5EF4-FFF2-40B4-BE49-F238E27FC236}">
                  <a16:creationId xmlns:a16="http://schemas.microsoft.com/office/drawing/2014/main" id="{59898E06-F7F8-4115-9D43-50579FAF6F0F}"/>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4">
              <a:extLst>
                <a:ext uri="{FF2B5EF4-FFF2-40B4-BE49-F238E27FC236}">
                  <a16:creationId xmlns:a16="http://schemas.microsoft.com/office/drawing/2014/main" id="{DE8297F3-13BC-4811-AFC5-BC299633D275}"/>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5">
              <a:extLst>
                <a:ext uri="{FF2B5EF4-FFF2-40B4-BE49-F238E27FC236}">
                  <a16:creationId xmlns:a16="http://schemas.microsoft.com/office/drawing/2014/main" id="{66364942-7D1A-4B51-BF5D-188E9FA2CF4F}"/>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6">
              <a:extLst>
                <a:ext uri="{FF2B5EF4-FFF2-40B4-BE49-F238E27FC236}">
                  <a16:creationId xmlns:a16="http://schemas.microsoft.com/office/drawing/2014/main" id="{B8B19EC7-C74F-47BA-8A62-0B66D20457C5}"/>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7">
              <a:extLst>
                <a:ext uri="{FF2B5EF4-FFF2-40B4-BE49-F238E27FC236}">
                  <a16:creationId xmlns:a16="http://schemas.microsoft.com/office/drawing/2014/main" id="{209DEE62-1428-42B6-964A-7EC5AAA2EAA6}"/>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38">
              <a:extLst>
                <a:ext uri="{FF2B5EF4-FFF2-40B4-BE49-F238E27FC236}">
                  <a16:creationId xmlns:a16="http://schemas.microsoft.com/office/drawing/2014/main" id="{EEF2DF28-DB8E-436C-A682-CAA8EC72AA2E}"/>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39">
              <a:extLst>
                <a:ext uri="{FF2B5EF4-FFF2-40B4-BE49-F238E27FC236}">
                  <a16:creationId xmlns:a16="http://schemas.microsoft.com/office/drawing/2014/main" id="{B1791298-E700-4859-BD96-C6C2304ED917}"/>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40">
              <a:extLst>
                <a:ext uri="{FF2B5EF4-FFF2-40B4-BE49-F238E27FC236}">
                  <a16:creationId xmlns:a16="http://schemas.microsoft.com/office/drawing/2014/main" id="{F6AE687A-0E27-479D-92E4-945D66CF49CC}"/>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41">
              <a:extLst>
                <a:ext uri="{FF2B5EF4-FFF2-40B4-BE49-F238E27FC236}">
                  <a16:creationId xmlns:a16="http://schemas.microsoft.com/office/drawing/2014/main" id="{F35AAE71-731E-4E87-A31D-5168A08A0DA0}"/>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2">
              <a:extLst>
                <a:ext uri="{FF2B5EF4-FFF2-40B4-BE49-F238E27FC236}">
                  <a16:creationId xmlns:a16="http://schemas.microsoft.com/office/drawing/2014/main" id="{A5D59EC1-E682-43DA-95E6-5E5092F19283}"/>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3">
              <a:extLst>
                <a:ext uri="{FF2B5EF4-FFF2-40B4-BE49-F238E27FC236}">
                  <a16:creationId xmlns:a16="http://schemas.microsoft.com/office/drawing/2014/main" id="{DA4FB959-7903-493F-A02F-A1BB555C3AE6}"/>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4">
              <a:extLst>
                <a:ext uri="{FF2B5EF4-FFF2-40B4-BE49-F238E27FC236}">
                  <a16:creationId xmlns:a16="http://schemas.microsoft.com/office/drawing/2014/main" id="{F8DD789B-306B-4ED7-953D-63C0620919B1}"/>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5">
              <a:extLst>
                <a:ext uri="{FF2B5EF4-FFF2-40B4-BE49-F238E27FC236}">
                  <a16:creationId xmlns:a16="http://schemas.microsoft.com/office/drawing/2014/main" id="{0494A0DB-92DC-409B-93C0-6E9F52D0938F}"/>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6">
              <a:extLst>
                <a:ext uri="{FF2B5EF4-FFF2-40B4-BE49-F238E27FC236}">
                  <a16:creationId xmlns:a16="http://schemas.microsoft.com/office/drawing/2014/main" id="{21FE117A-203C-474E-B85E-E85820A6FF21}"/>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7">
              <a:extLst>
                <a:ext uri="{FF2B5EF4-FFF2-40B4-BE49-F238E27FC236}">
                  <a16:creationId xmlns:a16="http://schemas.microsoft.com/office/drawing/2014/main" id="{92C39511-F2BD-4CC6-BA6C-83044CDE9664}"/>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48">
              <a:extLst>
                <a:ext uri="{FF2B5EF4-FFF2-40B4-BE49-F238E27FC236}">
                  <a16:creationId xmlns:a16="http://schemas.microsoft.com/office/drawing/2014/main" id="{77DA1BB6-1CA2-4FDD-B9BF-3413FAEE1CCC}"/>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49">
              <a:extLst>
                <a:ext uri="{FF2B5EF4-FFF2-40B4-BE49-F238E27FC236}">
                  <a16:creationId xmlns:a16="http://schemas.microsoft.com/office/drawing/2014/main" id="{BF09D237-4037-4764-A6DE-EFC056C4D1CB}"/>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50">
              <a:extLst>
                <a:ext uri="{FF2B5EF4-FFF2-40B4-BE49-F238E27FC236}">
                  <a16:creationId xmlns:a16="http://schemas.microsoft.com/office/drawing/2014/main" id="{87AD7B6E-2AFA-4517-B73A-6B70F0859E89}"/>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51">
              <a:extLst>
                <a:ext uri="{FF2B5EF4-FFF2-40B4-BE49-F238E27FC236}">
                  <a16:creationId xmlns:a16="http://schemas.microsoft.com/office/drawing/2014/main" id="{165E2403-0F35-4B6C-97F3-F8D7C5D0DE58}"/>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2">
              <a:extLst>
                <a:ext uri="{FF2B5EF4-FFF2-40B4-BE49-F238E27FC236}">
                  <a16:creationId xmlns:a16="http://schemas.microsoft.com/office/drawing/2014/main" id="{CFC44392-BA86-4D60-8E4C-E4BF13B1DB69}"/>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3">
              <a:extLst>
                <a:ext uri="{FF2B5EF4-FFF2-40B4-BE49-F238E27FC236}">
                  <a16:creationId xmlns:a16="http://schemas.microsoft.com/office/drawing/2014/main" id="{B298743F-CA22-429F-889E-E73A7E64616A}"/>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4">
              <a:extLst>
                <a:ext uri="{FF2B5EF4-FFF2-40B4-BE49-F238E27FC236}">
                  <a16:creationId xmlns:a16="http://schemas.microsoft.com/office/drawing/2014/main" id="{68D32660-1DB7-4514-B9F8-DDC5AC6C2B0C}"/>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5">
              <a:extLst>
                <a:ext uri="{FF2B5EF4-FFF2-40B4-BE49-F238E27FC236}">
                  <a16:creationId xmlns:a16="http://schemas.microsoft.com/office/drawing/2014/main" id="{220CDBDA-C2DC-424C-9774-F95D8DEDACEC}"/>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6">
              <a:extLst>
                <a:ext uri="{FF2B5EF4-FFF2-40B4-BE49-F238E27FC236}">
                  <a16:creationId xmlns:a16="http://schemas.microsoft.com/office/drawing/2014/main" id="{3B3E8983-8D15-4DFB-AE23-84DDD9475795}"/>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7">
              <a:extLst>
                <a:ext uri="{FF2B5EF4-FFF2-40B4-BE49-F238E27FC236}">
                  <a16:creationId xmlns:a16="http://schemas.microsoft.com/office/drawing/2014/main" id="{DA016BB4-5158-457E-A189-1BABB97846DE}"/>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58">
              <a:extLst>
                <a:ext uri="{FF2B5EF4-FFF2-40B4-BE49-F238E27FC236}">
                  <a16:creationId xmlns:a16="http://schemas.microsoft.com/office/drawing/2014/main" id="{F8EE52F8-7AF4-4276-B6EC-02BCB3DD5FAA}"/>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59">
              <a:extLst>
                <a:ext uri="{FF2B5EF4-FFF2-40B4-BE49-F238E27FC236}">
                  <a16:creationId xmlns:a16="http://schemas.microsoft.com/office/drawing/2014/main" id="{F0414187-D12E-4E3F-AA55-ADDF0617B4B3}"/>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60">
              <a:extLst>
                <a:ext uri="{FF2B5EF4-FFF2-40B4-BE49-F238E27FC236}">
                  <a16:creationId xmlns:a16="http://schemas.microsoft.com/office/drawing/2014/main" id="{E0476F2F-B3A2-4951-9E13-A0BF48643E41}"/>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61">
              <a:extLst>
                <a:ext uri="{FF2B5EF4-FFF2-40B4-BE49-F238E27FC236}">
                  <a16:creationId xmlns:a16="http://schemas.microsoft.com/office/drawing/2014/main" id="{E2B98435-58FB-4F5E-BD81-0EDAD93C40E8}"/>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2">
              <a:extLst>
                <a:ext uri="{FF2B5EF4-FFF2-40B4-BE49-F238E27FC236}">
                  <a16:creationId xmlns:a16="http://schemas.microsoft.com/office/drawing/2014/main" id="{CC61CCCB-D71A-4D24-B27E-973A76EA3796}"/>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3">
              <a:extLst>
                <a:ext uri="{FF2B5EF4-FFF2-40B4-BE49-F238E27FC236}">
                  <a16:creationId xmlns:a16="http://schemas.microsoft.com/office/drawing/2014/main" id="{EB47C30B-DC30-4FC5-9D85-6E574EBA1769}"/>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4">
              <a:extLst>
                <a:ext uri="{FF2B5EF4-FFF2-40B4-BE49-F238E27FC236}">
                  <a16:creationId xmlns:a16="http://schemas.microsoft.com/office/drawing/2014/main" id="{771B3C0D-DA95-4265-A44C-F29912934E8B}"/>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5">
              <a:extLst>
                <a:ext uri="{FF2B5EF4-FFF2-40B4-BE49-F238E27FC236}">
                  <a16:creationId xmlns:a16="http://schemas.microsoft.com/office/drawing/2014/main" id="{075EADDC-83A3-4FE0-A620-281C6169FEFC}"/>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6">
              <a:extLst>
                <a:ext uri="{FF2B5EF4-FFF2-40B4-BE49-F238E27FC236}">
                  <a16:creationId xmlns:a16="http://schemas.microsoft.com/office/drawing/2014/main" id="{348E4BDF-83ED-4FDD-A629-FCEBB247A456}"/>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7">
              <a:extLst>
                <a:ext uri="{FF2B5EF4-FFF2-40B4-BE49-F238E27FC236}">
                  <a16:creationId xmlns:a16="http://schemas.microsoft.com/office/drawing/2014/main" id="{7A7EFD3B-481F-439B-89D8-9DCB4FA39E2E}"/>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68">
              <a:extLst>
                <a:ext uri="{FF2B5EF4-FFF2-40B4-BE49-F238E27FC236}">
                  <a16:creationId xmlns:a16="http://schemas.microsoft.com/office/drawing/2014/main" id="{A18B9A33-F584-44AB-8E6F-32969797B7AC}"/>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69">
              <a:extLst>
                <a:ext uri="{FF2B5EF4-FFF2-40B4-BE49-F238E27FC236}">
                  <a16:creationId xmlns:a16="http://schemas.microsoft.com/office/drawing/2014/main" id="{E35C7420-FB7F-4E90-8DEA-3807E37773E4}"/>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70">
              <a:extLst>
                <a:ext uri="{FF2B5EF4-FFF2-40B4-BE49-F238E27FC236}">
                  <a16:creationId xmlns:a16="http://schemas.microsoft.com/office/drawing/2014/main" id="{C30FA031-F8B7-40B6-BEC9-E5AB5620D67F}"/>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71">
              <a:extLst>
                <a:ext uri="{FF2B5EF4-FFF2-40B4-BE49-F238E27FC236}">
                  <a16:creationId xmlns:a16="http://schemas.microsoft.com/office/drawing/2014/main" id="{37676C17-58F8-4A95-98D8-D5D014CD19CC}"/>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72">
              <a:extLst>
                <a:ext uri="{FF2B5EF4-FFF2-40B4-BE49-F238E27FC236}">
                  <a16:creationId xmlns:a16="http://schemas.microsoft.com/office/drawing/2014/main" id="{68A8CBA0-14F8-4080-BB92-5B819A1541CC}"/>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4" name="Freeform 173">
              <a:extLst>
                <a:ext uri="{FF2B5EF4-FFF2-40B4-BE49-F238E27FC236}">
                  <a16:creationId xmlns:a16="http://schemas.microsoft.com/office/drawing/2014/main" id="{20621A72-C3D2-4810-B317-0C70063C17D8}"/>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5" name="Title 5">
            <a:extLst>
              <a:ext uri="{FF2B5EF4-FFF2-40B4-BE49-F238E27FC236}">
                <a16:creationId xmlns:a16="http://schemas.microsoft.com/office/drawing/2014/main" id="{8A3E922F-AF8C-421B-92EA-9CD7C2FF4828}"/>
              </a:ext>
            </a:extLst>
          </p:cNvPr>
          <p:cNvSpPr>
            <a:spLocks noGrp="1"/>
          </p:cNvSpPr>
          <p:nvPr>
            <p:ph type="title" hasCustomPrompt="1"/>
          </p:nvPr>
        </p:nvSpPr>
        <p:spPr>
          <a:xfrm>
            <a:off x="1405575" y="2444657"/>
            <a:ext cx="6396694" cy="1948679"/>
          </a:xfrm>
          <a:prstGeom prst="rect">
            <a:avLst/>
          </a:prstGeom>
        </p:spPr>
        <p:txBody>
          <a:bodyPr vert="horz" anchor="ctr">
            <a:normAutofit/>
          </a:bodyPr>
          <a:lstStyle>
            <a:lvl1pPr algn="ctr">
              <a:defRPr sz="6000" b="1"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Click to edit slideshow title</a:t>
            </a:r>
            <a:endParaRPr lang="en-US" dirty="0"/>
          </a:p>
        </p:txBody>
      </p:sp>
      <p:pic>
        <p:nvPicPr>
          <p:cNvPr id="176" name="Picture 175">
            <a:extLst>
              <a:ext uri="{FF2B5EF4-FFF2-40B4-BE49-F238E27FC236}">
                <a16:creationId xmlns:a16="http://schemas.microsoft.com/office/drawing/2014/main" id="{C8B3F9E9-5D20-4FD4-A827-E6E9EC64B555}"/>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spTree>
    <p:extLst>
      <p:ext uri="{BB962C8B-B14F-4D97-AF65-F5344CB8AC3E}">
        <p14:creationId xmlns:p14="http://schemas.microsoft.com/office/powerpoint/2010/main" val="136869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3000"/>
                                        <p:tgtEl>
                                          <p:spTgt spid="4"/>
                                        </p:tgtEl>
                                      </p:cBhvr>
                                    </p:animEffect>
                                    <p:set>
                                      <p:cBhvr>
                                        <p:cTn id="11"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TextBox 3"/>
          <p:cNvSpPr txBox="1"/>
          <p:nvPr userDrawn="1"/>
        </p:nvSpPr>
        <p:spPr>
          <a:xfrm>
            <a:off x="457200" y="2767281"/>
            <a:ext cx="8229600" cy="132343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Summary</a:t>
            </a:r>
          </a:p>
        </p:txBody>
      </p:sp>
    </p:spTree>
    <p:extLst>
      <p:ext uri="{BB962C8B-B14F-4D97-AF65-F5344CB8AC3E}">
        <p14:creationId xmlns:p14="http://schemas.microsoft.com/office/powerpoint/2010/main" val="2237061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estions">
    <p:bg>
      <p:bgPr>
        <a:solidFill>
          <a:srgbClr val="151C1E">
            <a:alpha val="60000"/>
          </a:srgb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8BA47F-E120-4CE4-AC39-8E540C569378}"/>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4" name="Freeform 5">
              <a:extLst>
                <a:ext uri="{FF2B5EF4-FFF2-40B4-BE49-F238E27FC236}">
                  <a16:creationId xmlns:a16="http://schemas.microsoft.com/office/drawing/2014/main" id="{8AABAA85-B66F-4998-95B7-174B76999410}"/>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6">
              <a:extLst>
                <a:ext uri="{FF2B5EF4-FFF2-40B4-BE49-F238E27FC236}">
                  <a16:creationId xmlns:a16="http://schemas.microsoft.com/office/drawing/2014/main" id="{900730B2-1717-4762-A885-EFBF6098AC68}"/>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7">
              <a:extLst>
                <a:ext uri="{FF2B5EF4-FFF2-40B4-BE49-F238E27FC236}">
                  <a16:creationId xmlns:a16="http://schemas.microsoft.com/office/drawing/2014/main" id="{DEE57852-9D99-40F0-9B95-2BFE612BD805}"/>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8">
              <a:extLst>
                <a:ext uri="{FF2B5EF4-FFF2-40B4-BE49-F238E27FC236}">
                  <a16:creationId xmlns:a16="http://schemas.microsoft.com/office/drawing/2014/main" id="{C70364DE-E028-4AF8-B46A-22A685B4725A}"/>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9">
              <a:extLst>
                <a:ext uri="{FF2B5EF4-FFF2-40B4-BE49-F238E27FC236}">
                  <a16:creationId xmlns:a16="http://schemas.microsoft.com/office/drawing/2014/main" id="{C783E4FD-4853-46F2-8A42-0760C7003D28}"/>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6F2028D9-6E83-4008-806C-FFA47F6FB61D}"/>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15D32C08-2081-494B-B601-D07408AF3170}"/>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2">
              <a:extLst>
                <a:ext uri="{FF2B5EF4-FFF2-40B4-BE49-F238E27FC236}">
                  <a16:creationId xmlns:a16="http://schemas.microsoft.com/office/drawing/2014/main" id="{DB618FE9-3AA9-4CE3-A5B2-09611283595E}"/>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A40EE9B3-466B-4606-AF17-E3E74977D991}"/>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4">
              <a:extLst>
                <a:ext uri="{FF2B5EF4-FFF2-40B4-BE49-F238E27FC236}">
                  <a16:creationId xmlns:a16="http://schemas.microsoft.com/office/drawing/2014/main" id="{AE829C31-3295-4EF8-B1C0-EEA7B4790320}"/>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5">
              <a:extLst>
                <a:ext uri="{FF2B5EF4-FFF2-40B4-BE49-F238E27FC236}">
                  <a16:creationId xmlns:a16="http://schemas.microsoft.com/office/drawing/2014/main" id="{357A4D07-0094-4321-9DA5-BDBE6BC4D99E}"/>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6">
              <a:extLst>
                <a:ext uri="{FF2B5EF4-FFF2-40B4-BE49-F238E27FC236}">
                  <a16:creationId xmlns:a16="http://schemas.microsoft.com/office/drawing/2014/main" id="{8A0B403A-2123-421F-8C15-D92ADB78A3C1}"/>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7">
              <a:extLst>
                <a:ext uri="{FF2B5EF4-FFF2-40B4-BE49-F238E27FC236}">
                  <a16:creationId xmlns:a16="http://schemas.microsoft.com/office/drawing/2014/main" id="{A9C36232-29B7-4FDE-BA8F-4A433FEDEB03}"/>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8">
              <a:extLst>
                <a:ext uri="{FF2B5EF4-FFF2-40B4-BE49-F238E27FC236}">
                  <a16:creationId xmlns:a16="http://schemas.microsoft.com/office/drawing/2014/main" id="{E2CE2187-3981-4D96-A13B-C310A964241A}"/>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9">
              <a:extLst>
                <a:ext uri="{FF2B5EF4-FFF2-40B4-BE49-F238E27FC236}">
                  <a16:creationId xmlns:a16="http://schemas.microsoft.com/office/drawing/2014/main" id="{F5B6E080-C365-4AD4-8C7C-62C6AF8A6970}"/>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20">
              <a:extLst>
                <a:ext uri="{FF2B5EF4-FFF2-40B4-BE49-F238E27FC236}">
                  <a16:creationId xmlns:a16="http://schemas.microsoft.com/office/drawing/2014/main" id="{C4A1BC4C-491A-4335-8EDC-E89E4E5F8597}"/>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21">
              <a:extLst>
                <a:ext uri="{FF2B5EF4-FFF2-40B4-BE49-F238E27FC236}">
                  <a16:creationId xmlns:a16="http://schemas.microsoft.com/office/drawing/2014/main" id="{6E2B9240-F37C-4530-991C-C74164A72FD0}"/>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2">
              <a:extLst>
                <a:ext uri="{FF2B5EF4-FFF2-40B4-BE49-F238E27FC236}">
                  <a16:creationId xmlns:a16="http://schemas.microsoft.com/office/drawing/2014/main" id="{C6C86842-601B-4D70-9DC8-27FA4F89A761}"/>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3">
              <a:extLst>
                <a:ext uri="{FF2B5EF4-FFF2-40B4-BE49-F238E27FC236}">
                  <a16:creationId xmlns:a16="http://schemas.microsoft.com/office/drawing/2014/main" id="{B1029941-764F-48AB-8B50-3BC7378B9415}"/>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4">
              <a:extLst>
                <a:ext uri="{FF2B5EF4-FFF2-40B4-BE49-F238E27FC236}">
                  <a16:creationId xmlns:a16="http://schemas.microsoft.com/office/drawing/2014/main" id="{EDB6E068-1313-4880-9440-1475D0153EAE}"/>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5">
              <a:extLst>
                <a:ext uri="{FF2B5EF4-FFF2-40B4-BE49-F238E27FC236}">
                  <a16:creationId xmlns:a16="http://schemas.microsoft.com/office/drawing/2014/main" id="{A89C8915-42B7-4AE6-A121-146B90E52FC5}"/>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6">
              <a:extLst>
                <a:ext uri="{FF2B5EF4-FFF2-40B4-BE49-F238E27FC236}">
                  <a16:creationId xmlns:a16="http://schemas.microsoft.com/office/drawing/2014/main" id="{E3758EE9-1A01-4244-B0CE-214B3650D6C0}"/>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95974DC0-7221-45C4-9405-AC4726E51878}"/>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57CE076-3039-45A3-94EB-BC18DC13A3F2}"/>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9">
              <a:extLst>
                <a:ext uri="{FF2B5EF4-FFF2-40B4-BE49-F238E27FC236}">
                  <a16:creationId xmlns:a16="http://schemas.microsoft.com/office/drawing/2014/main" id="{89100BD8-73A1-4B66-8DEF-3DB7B7CB923B}"/>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30">
              <a:extLst>
                <a:ext uri="{FF2B5EF4-FFF2-40B4-BE49-F238E27FC236}">
                  <a16:creationId xmlns:a16="http://schemas.microsoft.com/office/drawing/2014/main" id="{506B4186-C9EC-468F-B3D0-F970A34F471E}"/>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1">
              <a:extLst>
                <a:ext uri="{FF2B5EF4-FFF2-40B4-BE49-F238E27FC236}">
                  <a16:creationId xmlns:a16="http://schemas.microsoft.com/office/drawing/2014/main" id="{F07491F3-0ABD-4B38-889B-B497C865EFC8}"/>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B59901A6-5BFB-416B-9A34-694994E1C82B}"/>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313B3474-1604-43FA-B068-39259B5ED242}"/>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F3D83600-F0DA-4BC9-B51F-4E2517436156}"/>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5">
              <a:extLst>
                <a:ext uri="{FF2B5EF4-FFF2-40B4-BE49-F238E27FC236}">
                  <a16:creationId xmlns:a16="http://schemas.microsoft.com/office/drawing/2014/main" id="{8C620A6E-ED44-4574-913C-1A2FD8C2EDF8}"/>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6">
              <a:extLst>
                <a:ext uri="{FF2B5EF4-FFF2-40B4-BE49-F238E27FC236}">
                  <a16:creationId xmlns:a16="http://schemas.microsoft.com/office/drawing/2014/main" id="{FAA1A3EC-7930-4758-BFD2-3A4AEAD6234A}"/>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7">
              <a:extLst>
                <a:ext uri="{FF2B5EF4-FFF2-40B4-BE49-F238E27FC236}">
                  <a16:creationId xmlns:a16="http://schemas.microsoft.com/office/drawing/2014/main" id="{BB01FBF7-0B5F-47D0-BD91-457EAE1A0AA3}"/>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8">
              <a:extLst>
                <a:ext uri="{FF2B5EF4-FFF2-40B4-BE49-F238E27FC236}">
                  <a16:creationId xmlns:a16="http://schemas.microsoft.com/office/drawing/2014/main" id="{450A080B-D917-4877-94C9-6EB2DE4B6850}"/>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39">
              <a:extLst>
                <a:ext uri="{FF2B5EF4-FFF2-40B4-BE49-F238E27FC236}">
                  <a16:creationId xmlns:a16="http://schemas.microsoft.com/office/drawing/2014/main" id="{BFE4DAF0-8BA7-405A-AA59-3BD6C219F145}"/>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40">
              <a:extLst>
                <a:ext uri="{FF2B5EF4-FFF2-40B4-BE49-F238E27FC236}">
                  <a16:creationId xmlns:a16="http://schemas.microsoft.com/office/drawing/2014/main" id="{A30CDA50-A81E-4B95-A293-8C809C194630}"/>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41">
              <a:extLst>
                <a:ext uri="{FF2B5EF4-FFF2-40B4-BE49-F238E27FC236}">
                  <a16:creationId xmlns:a16="http://schemas.microsoft.com/office/drawing/2014/main" id="{B70924D0-8D9F-4F6D-8571-CE5EF8E2705A}"/>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42">
              <a:extLst>
                <a:ext uri="{FF2B5EF4-FFF2-40B4-BE49-F238E27FC236}">
                  <a16:creationId xmlns:a16="http://schemas.microsoft.com/office/drawing/2014/main" id="{C555AA53-775E-4BFE-B62A-0EA00E6E8477}"/>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3">
              <a:extLst>
                <a:ext uri="{FF2B5EF4-FFF2-40B4-BE49-F238E27FC236}">
                  <a16:creationId xmlns:a16="http://schemas.microsoft.com/office/drawing/2014/main" id="{A81DE75B-78CF-4682-A926-C26DBB5A943B}"/>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4">
              <a:extLst>
                <a:ext uri="{FF2B5EF4-FFF2-40B4-BE49-F238E27FC236}">
                  <a16:creationId xmlns:a16="http://schemas.microsoft.com/office/drawing/2014/main" id="{572EC77E-9E59-4518-9AF7-82F7CE7D9EFE}"/>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5">
              <a:extLst>
                <a:ext uri="{FF2B5EF4-FFF2-40B4-BE49-F238E27FC236}">
                  <a16:creationId xmlns:a16="http://schemas.microsoft.com/office/drawing/2014/main" id="{17791608-16A6-4EF1-B46E-C1E823B0BBF5}"/>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6">
              <a:extLst>
                <a:ext uri="{FF2B5EF4-FFF2-40B4-BE49-F238E27FC236}">
                  <a16:creationId xmlns:a16="http://schemas.microsoft.com/office/drawing/2014/main" id="{1631A0DC-4425-47E3-B511-D552C25E7E7E}"/>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7">
              <a:extLst>
                <a:ext uri="{FF2B5EF4-FFF2-40B4-BE49-F238E27FC236}">
                  <a16:creationId xmlns:a16="http://schemas.microsoft.com/office/drawing/2014/main" id="{8A744380-7787-4EC6-A6B0-F29DE53CC2EF}"/>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8">
              <a:extLst>
                <a:ext uri="{FF2B5EF4-FFF2-40B4-BE49-F238E27FC236}">
                  <a16:creationId xmlns:a16="http://schemas.microsoft.com/office/drawing/2014/main" id="{5EE742ED-8B13-4B29-A908-EF01FB31D9D1}"/>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49">
              <a:extLst>
                <a:ext uri="{FF2B5EF4-FFF2-40B4-BE49-F238E27FC236}">
                  <a16:creationId xmlns:a16="http://schemas.microsoft.com/office/drawing/2014/main" id="{59CC23F7-D388-4FB1-A15C-92C9DBD72A38}"/>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50">
              <a:extLst>
                <a:ext uri="{FF2B5EF4-FFF2-40B4-BE49-F238E27FC236}">
                  <a16:creationId xmlns:a16="http://schemas.microsoft.com/office/drawing/2014/main" id="{62DE7694-543A-4C12-9BDF-5C655CE90259}"/>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51">
              <a:extLst>
                <a:ext uri="{FF2B5EF4-FFF2-40B4-BE49-F238E27FC236}">
                  <a16:creationId xmlns:a16="http://schemas.microsoft.com/office/drawing/2014/main" id="{0CB6C070-2A9C-4EB4-8BEC-F61FF4D2FDAA}"/>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2">
              <a:extLst>
                <a:ext uri="{FF2B5EF4-FFF2-40B4-BE49-F238E27FC236}">
                  <a16:creationId xmlns:a16="http://schemas.microsoft.com/office/drawing/2014/main" id="{D5549021-DAD9-4597-8B2F-532BE856E298}"/>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3">
              <a:extLst>
                <a:ext uri="{FF2B5EF4-FFF2-40B4-BE49-F238E27FC236}">
                  <a16:creationId xmlns:a16="http://schemas.microsoft.com/office/drawing/2014/main" id="{CBA58645-B673-4058-9F78-A723F8884342}"/>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4">
              <a:extLst>
                <a:ext uri="{FF2B5EF4-FFF2-40B4-BE49-F238E27FC236}">
                  <a16:creationId xmlns:a16="http://schemas.microsoft.com/office/drawing/2014/main" id="{2127CA39-6E41-4CFE-8A86-D1CADE36F3A8}"/>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5">
              <a:extLst>
                <a:ext uri="{FF2B5EF4-FFF2-40B4-BE49-F238E27FC236}">
                  <a16:creationId xmlns:a16="http://schemas.microsoft.com/office/drawing/2014/main" id="{BAF5C13C-D50C-4B7E-A58C-4F55CD12EC18}"/>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6">
              <a:extLst>
                <a:ext uri="{FF2B5EF4-FFF2-40B4-BE49-F238E27FC236}">
                  <a16:creationId xmlns:a16="http://schemas.microsoft.com/office/drawing/2014/main" id="{D1F568F5-6A10-4287-AEEB-342B41A90F81}"/>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7">
              <a:extLst>
                <a:ext uri="{FF2B5EF4-FFF2-40B4-BE49-F238E27FC236}">
                  <a16:creationId xmlns:a16="http://schemas.microsoft.com/office/drawing/2014/main" id="{247DF225-2E7E-4C0A-A9F9-C65CEF31B1F7}"/>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8">
              <a:extLst>
                <a:ext uri="{FF2B5EF4-FFF2-40B4-BE49-F238E27FC236}">
                  <a16:creationId xmlns:a16="http://schemas.microsoft.com/office/drawing/2014/main" id="{5A18238E-4C25-49E1-9123-0A7351D54544}"/>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59">
              <a:extLst>
                <a:ext uri="{FF2B5EF4-FFF2-40B4-BE49-F238E27FC236}">
                  <a16:creationId xmlns:a16="http://schemas.microsoft.com/office/drawing/2014/main" id="{05901D4E-F227-425C-A279-A7CED66AB212}"/>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60">
              <a:extLst>
                <a:ext uri="{FF2B5EF4-FFF2-40B4-BE49-F238E27FC236}">
                  <a16:creationId xmlns:a16="http://schemas.microsoft.com/office/drawing/2014/main" id="{931E6E96-BCE6-4BBC-9E34-C25FF8672558}"/>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61">
              <a:extLst>
                <a:ext uri="{FF2B5EF4-FFF2-40B4-BE49-F238E27FC236}">
                  <a16:creationId xmlns:a16="http://schemas.microsoft.com/office/drawing/2014/main" id="{B2ED3169-DCBD-4F3A-BFF0-DDE7DF7AC407}"/>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2">
              <a:extLst>
                <a:ext uri="{FF2B5EF4-FFF2-40B4-BE49-F238E27FC236}">
                  <a16:creationId xmlns:a16="http://schemas.microsoft.com/office/drawing/2014/main" id="{570225A4-4503-46B5-89FF-D8296DCAD754}"/>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3">
              <a:extLst>
                <a:ext uri="{FF2B5EF4-FFF2-40B4-BE49-F238E27FC236}">
                  <a16:creationId xmlns:a16="http://schemas.microsoft.com/office/drawing/2014/main" id="{ED3069AC-0182-45A7-8823-DF24C9212F0E}"/>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4">
              <a:extLst>
                <a:ext uri="{FF2B5EF4-FFF2-40B4-BE49-F238E27FC236}">
                  <a16:creationId xmlns:a16="http://schemas.microsoft.com/office/drawing/2014/main" id="{FF440DCF-A065-4155-9AE4-7190ED3498BA}"/>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5">
              <a:extLst>
                <a:ext uri="{FF2B5EF4-FFF2-40B4-BE49-F238E27FC236}">
                  <a16:creationId xmlns:a16="http://schemas.microsoft.com/office/drawing/2014/main" id="{71B07F65-D893-48C3-A1B2-201FB1E4D7A3}"/>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6">
              <a:extLst>
                <a:ext uri="{FF2B5EF4-FFF2-40B4-BE49-F238E27FC236}">
                  <a16:creationId xmlns:a16="http://schemas.microsoft.com/office/drawing/2014/main" id="{E1055FB8-36B0-4426-97BE-64F1A762981F}"/>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7">
              <a:extLst>
                <a:ext uri="{FF2B5EF4-FFF2-40B4-BE49-F238E27FC236}">
                  <a16:creationId xmlns:a16="http://schemas.microsoft.com/office/drawing/2014/main" id="{EC76A08B-71AC-4DE3-A914-96B3C1A1407E}"/>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8">
              <a:extLst>
                <a:ext uri="{FF2B5EF4-FFF2-40B4-BE49-F238E27FC236}">
                  <a16:creationId xmlns:a16="http://schemas.microsoft.com/office/drawing/2014/main" id="{E5FD1465-EF1D-4691-97D9-82B09E8C21C6}"/>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69">
              <a:extLst>
                <a:ext uri="{FF2B5EF4-FFF2-40B4-BE49-F238E27FC236}">
                  <a16:creationId xmlns:a16="http://schemas.microsoft.com/office/drawing/2014/main" id="{41CF4454-D9C9-4BAD-BE8E-70C3C9CF8619}"/>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70">
              <a:extLst>
                <a:ext uri="{FF2B5EF4-FFF2-40B4-BE49-F238E27FC236}">
                  <a16:creationId xmlns:a16="http://schemas.microsoft.com/office/drawing/2014/main" id="{8980868C-DC2A-4349-A860-E238A0A777E7}"/>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1">
              <a:extLst>
                <a:ext uri="{FF2B5EF4-FFF2-40B4-BE49-F238E27FC236}">
                  <a16:creationId xmlns:a16="http://schemas.microsoft.com/office/drawing/2014/main" id="{FCFFD3DA-78C8-4E22-902B-FD144F753C19}"/>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2">
              <a:extLst>
                <a:ext uri="{FF2B5EF4-FFF2-40B4-BE49-F238E27FC236}">
                  <a16:creationId xmlns:a16="http://schemas.microsoft.com/office/drawing/2014/main" id="{BDB34F73-5D17-4888-A8AC-7097F8DFA51F}"/>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3">
              <a:extLst>
                <a:ext uri="{FF2B5EF4-FFF2-40B4-BE49-F238E27FC236}">
                  <a16:creationId xmlns:a16="http://schemas.microsoft.com/office/drawing/2014/main" id="{84FDF0C3-4270-4D6F-9B6E-284C1C29C34E}"/>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4">
              <a:extLst>
                <a:ext uri="{FF2B5EF4-FFF2-40B4-BE49-F238E27FC236}">
                  <a16:creationId xmlns:a16="http://schemas.microsoft.com/office/drawing/2014/main" id="{D97F516C-4ECB-4991-AA89-12AFC67196D5}"/>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5">
              <a:extLst>
                <a:ext uri="{FF2B5EF4-FFF2-40B4-BE49-F238E27FC236}">
                  <a16:creationId xmlns:a16="http://schemas.microsoft.com/office/drawing/2014/main" id="{FD910115-942F-4B97-AB80-EEB27B4BC280}"/>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6">
              <a:extLst>
                <a:ext uri="{FF2B5EF4-FFF2-40B4-BE49-F238E27FC236}">
                  <a16:creationId xmlns:a16="http://schemas.microsoft.com/office/drawing/2014/main" id="{5F095A25-8E1D-4E38-BDFA-F4A52ACDA71B}"/>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7">
              <a:extLst>
                <a:ext uri="{FF2B5EF4-FFF2-40B4-BE49-F238E27FC236}">
                  <a16:creationId xmlns:a16="http://schemas.microsoft.com/office/drawing/2014/main" id="{FAA486BE-EC5E-4245-BA4D-BB13D7749FED}"/>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8">
              <a:extLst>
                <a:ext uri="{FF2B5EF4-FFF2-40B4-BE49-F238E27FC236}">
                  <a16:creationId xmlns:a16="http://schemas.microsoft.com/office/drawing/2014/main" id="{46E3187F-53E7-4D60-8D90-E73812E16E4B}"/>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9">
              <a:extLst>
                <a:ext uri="{FF2B5EF4-FFF2-40B4-BE49-F238E27FC236}">
                  <a16:creationId xmlns:a16="http://schemas.microsoft.com/office/drawing/2014/main" id="{25ED799F-44DA-4738-9DB3-50617AC666AF}"/>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80">
              <a:extLst>
                <a:ext uri="{FF2B5EF4-FFF2-40B4-BE49-F238E27FC236}">
                  <a16:creationId xmlns:a16="http://schemas.microsoft.com/office/drawing/2014/main" id="{E7477A03-15C5-4C14-902F-D2D2AD093614}"/>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1">
              <a:extLst>
                <a:ext uri="{FF2B5EF4-FFF2-40B4-BE49-F238E27FC236}">
                  <a16:creationId xmlns:a16="http://schemas.microsoft.com/office/drawing/2014/main" id="{9F3282C7-32ED-47C4-9FED-782EFAE41B3D}"/>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2">
              <a:extLst>
                <a:ext uri="{FF2B5EF4-FFF2-40B4-BE49-F238E27FC236}">
                  <a16:creationId xmlns:a16="http://schemas.microsoft.com/office/drawing/2014/main" id="{E902CB63-DA84-455D-A10E-2ED7DED0AD3B}"/>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3">
              <a:extLst>
                <a:ext uri="{FF2B5EF4-FFF2-40B4-BE49-F238E27FC236}">
                  <a16:creationId xmlns:a16="http://schemas.microsoft.com/office/drawing/2014/main" id="{EA076AF7-EFA0-47AD-A726-D587426E4348}"/>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4">
              <a:extLst>
                <a:ext uri="{FF2B5EF4-FFF2-40B4-BE49-F238E27FC236}">
                  <a16:creationId xmlns:a16="http://schemas.microsoft.com/office/drawing/2014/main" id="{4D80A227-510F-49FE-BC12-0169F4B3367D}"/>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5">
              <a:extLst>
                <a:ext uri="{FF2B5EF4-FFF2-40B4-BE49-F238E27FC236}">
                  <a16:creationId xmlns:a16="http://schemas.microsoft.com/office/drawing/2014/main" id="{A754892A-55CE-4310-826E-E51CB8C91FC4}"/>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6">
              <a:extLst>
                <a:ext uri="{FF2B5EF4-FFF2-40B4-BE49-F238E27FC236}">
                  <a16:creationId xmlns:a16="http://schemas.microsoft.com/office/drawing/2014/main" id="{DFDAEFA3-0169-4034-9F12-AF595D5DEF6C}"/>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7">
              <a:extLst>
                <a:ext uri="{FF2B5EF4-FFF2-40B4-BE49-F238E27FC236}">
                  <a16:creationId xmlns:a16="http://schemas.microsoft.com/office/drawing/2014/main" id="{274DE4F6-242B-4479-A275-8EECD795AEA6}"/>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8">
              <a:extLst>
                <a:ext uri="{FF2B5EF4-FFF2-40B4-BE49-F238E27FC236}">
                  <a16:creationId xmlns:a16="http://schemas.microsoft.com/office/drawing/2014/main" id="{B761D368-59A7-401B-B9AA-8C4E194463D9}"/>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89">
              <a:extLst>
                <a:ext uri="{FF2B5EF4-FFF2-40B4-BE49-F238E27FC236}">
                  <a16:creationId xmlns:a16="http://schemas.microsoft.com/office/drawing/2014/main" id="{D9164C2B-86C1-4DD4-B46A-6608742EE854}"/>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90">
              <a:extLst>
                <a:ext uri="{FF2B5EF4-FFF2-40B4-BE49-F238E27FC236}">
                  <a16:creationId xmlns:a16="http://schemas.microsoft.com/office/drawing/2014/main" id="{F4C2DEC5-B6F9-4B20-8BCE-DAC5E38B20E6}"/>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1">
              <a:extLst>
                <a:ext uri="{FF2B5EF4-FFF2-40B4-BE49-F238E27FC236}">
                  <a16:creationId xmlns:a16="http://schemas.microsoft.com/office/drawing/2014/main" id="{F37A1FD3-6EA3-4452-9507-9A4D028DAFF4}"/>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92">
              <a:extLst>
                <a:ext uri="{FF2B5EF4-FFF2-40B4-BE49-F238E27FC236}">
                  <a16:creationId xmlns:a16="http://schemas.microsoft.com/office/drawing/2014/main" id="{CE174CAD-482B-40C8-9C5A-D458CFF8A267}"/>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3">
              <a:extLst>
                <a:ext uri="{FF2B5EF4-FFF2-40B4-BE49-F238E27FC236}">
                  <a16:creationId xmlns:a16="http://schemas.microsoft.com/office/drawing/2014/main" id="{80903072-B4A4-4138-A202-387891EA81C5}"/>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4">
              <a:extLst>
                <a:ext uri="{FF2B5EF4-FFF2-40B4-BE49-F238E27FC236}">
                  <a16:creationId xmlns:a16="http://schemas.microsoft.com/office/drawing/2014/main" id="{30E391FF-1600-4293-87CB-D68A1E564D8D}"/>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5">
              <a:extLst>
                <a:ext uri="{FF2B5EF4-FFF2-40B4-BE49-F238E27FC236}">
                  <a16:creationId xmlns:a16="http://schemas.microsoft.com/office/drawing/2014/main" id="{7E9D5168-255D-437A-A000-8A908338FC7E}"/>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6">
              <a:extLst>
                <a:ext uri="{FF2B5EF4-FFF2-40B4-BE49-F238E27FC236}">
                  <a16:creationId xmlns:a16="http://schemas.microsoft.com/office/drawing/2014/main" id="{256C3D54-011A-4FFF-83C0-92DC51600BF7}"/>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7">
              <a:extLst>
                <a:ext uri="{FF2B5EF4-FFF2-40B4-BE49-F238E27FC236}">
                  <a16:creationId xmlns:a16="http://schemas.microsoft.com/office/drawing/2014/main" id="{EF0BC780-466E-42D1-9B6A-1C9B52310752}"/>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8">
              <a:extLst>
                <a:ext uri="{FF2B5EF4-FFF2-40B4-BE49-F238E27FC236}">
                  <a16:creationId xmlns:a16="http://schemas.microsoft.com/office/drawing/2014/main" id="{711F1F44-9F3E-4ABF-AE73-FF7FA1FAF712}"/>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99">
              <a:extLst>
                <a:ext uri="{FF2B5EF4-FFF2-40B4-BE49-F238E27FC236}">
                  <a16:creationId xmlns:a16="http://schemas.microsoft.com/office/drawing/2014/main" id="{FA06FDFA-9F02-412F-AA5F-6E6EE5805137}"/>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100">
              <a:extLst>
                <a:ext uri="{FF2B5EF4-FFF2-40B4-BE49-F238E27FC236}">
                  <a16:creationId xmlns:a16="http://schemas.microsoft.com/office/drawing/2014/main" id="{220D93A5-9939-423C-862D-4625BF25956E}"/>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01">
              <a:extLst>
                <a:ext uri="{FF2B5EF4-FFF2-40B4-BE49-F238E27FC236}">
                  <a16:creationId xmlns:a16="http://schemas.microsoft.com/office/drawing/2014/main" id="{F6D3C53B-4DDC-4A1D-B87F-6B2133EE489A}"/>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02">
              <a:extLst>
                <a:ext uri="{FF2B5EF4-FFF2-40B4-BE49-F238E27FC236}">
                  <a16:creationId xmlns:a16="http://schemas.microsoft.com/office/drawing/2014/main" id="{C2434D66-9D6D-4B74-ACBC-415882BD84EF}"/>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3">
              <a:extLst>
                <a:ext uri="{FF2B5EF4-FFF2-40B4-BE49-F238E27FC236}">
                  <a16:creationId xmlns:a16="http://schemas.microsoft.com/office/drawing/2014/main" id="{639A3E81-1D25-4435-BACF-4D901D11796A}"/>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4">
              <a:extLst>
                <a:ext uri="{FF2B5EF4-FFF2-40B4-BE49-F238E27FC236}">
                  <a16:creationId xmlns:a16="http://schemas.microsoft.com/office/drawing/2014/main" id="{0C84C194-A887-495B-9F88-5D5EF1E8D523}"/>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5">
              <a:extLst>
                <a:ext uri="{FF2B5EF4-FFF2-40B4-BE49-F238E27FC236}">
                  <a16:creationId xmlns:a16="http://schemas.microsoft.com/office/drawing/2014/main" id="{F5DC2FA8-84E1-4774-8845-D1A241447DF1}"/>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6">
              <a:extLst>
                <a:ext uri="{FF2B5EF4-FFF2-40B4-BE49-F238E27FC236}">
                  <a16:creationId xmlns:a16="http://schemas.microsoft.com/office/drawing/2014/main" id="{90ACD135-A57E-4F68-BD2D-F27AF13BA8EC}"/>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7">
              <a:extLst>
                <a:ext uri="{FF2B5EF4-FFF2-40B4-BE49-F238E27FC236}">
                  <a16:creationId xmlns:a16="http://schemas.microsoft.com/office/drawing/2014/main" id="{9E57B51E-8524-4DF7-A1A3-93A39C6FF01E}"/>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8">
              <a:extLst>
                <a:ext uri="{FF2B5EF4-FFF2-40B4-BE49-F238E27FC236}">
                  <a16:creationId xmlns:a16="http://schemas.microsoft.com/office/drawing/2014/main" id="{C3D25327-8EFC-4B2A-9087-3E5009E3AB30}"/>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09">
              <a:extLst>
                <a:ext uri="{FF2B5EF4-FFF2-40B4-BE49-F238E27FC236}">
                  <a16:creationId xmlns:a16="http://schemas.microsoft.com/office/drawing/2014/main" id="{7F7372EE-8E60-4AC1-B4D7-0112D332A5FF}"/>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10">
              <a:extLst>
                <a:ext uri="{FF2B5EF4-FFF2-40B4-BE49-F238E27FC236}">
                  <a16:creationId xmlns:a16="http://schemas.microsoft.com/office/drawing/2014/main" id="{1CB26E2E-4C6B-48DF-99DC-72E0E3492333}"/>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11">
              <a:extLst>
                <a:ext uri="{FF2B5EF4-FFF2-40B4-BE49-F238E27FC236}">
                  <a16:creationId xmlns:a16="http://schemas.microsoft.com/office/drawing/2014/main" id="{04F4A5B7-5156-40FA-BC3A-D8301D3E6055}"/>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12">
              <a:extLst>
                <a:ext uri="{FF2B5EF4-FFF2-40B4-BE49-F238E27FC236}">
                  <a16:creationId xmlns:a16="http://schemas.microsoft.com/office/drawing/2014/main" id="{23E53901-5998-41CD-A262-BFA34AA06B9C}"/>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3">
              <a:extLst>
                <a:ext uri="{FF2B5EF4-FFF2-40B4-BE49-F238E27FC236}">
                  <a16:creationId xmlns:a16="http://schemas.microsoft.com/office/drawing/2014/main" id="{0387F71B-BC87-4907-B190-4AB113D3D593}"/>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4">
              <a:extLst>
                <a:ext uri="{FF2B5EF4-FFF2-40B4-BE49-F238E27FC236}">
                  <a16:creationId xmlns:a16="http://schemas.microsoft.com/office/drawing/2014/main" id="{5BCB8E18-D4C9-41FC-936F-4FE5DFAF8EA2}"/>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5">
              <a:extLst>
                <a:ext uri="{FF2B5EF4-FFF2-40B4-BE49-F238E27FC236}">
                  <a16:creationId xmlns:a16="http://schemas.microsoft.com/office/drawing/2014/main" id="{4E43298A-703D-4A15-990A-0B63F28F02B2}"/>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6">
              <a:extLst>
                <a:ext uri="{FF2B5EF4-FFF2-40B4-BE49-F238E27FC236}">
                  <a16:creationId xmlns:a16="http://schemas.microsoft.com/office/drawing/2014/main" id="{31E20EDF-DAF4-4D9C-A47C-BA995EFCA03B}"/>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7">
              <a:extLst>
                <a:ext uri="{FF2B5EF4-FFF2-40B4-BE49-F238E27FC236}">
                  <a16:creationId xmlns:a16="http://schemas.microsoft.com/office/drawing/2014/main" id="{163DBA44-1FC3-4E82-B268-4BE439D51194}"/>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8">
              <a:extLst>
                <a:ext uri="{FF2B5EF4-FFF2-40B4-BE49-F238E27FC236}">
                  <a16:creationId xmlns:a16="http://schemas.microsoft.com/office/drawing/2014/main" id="{887680DF-0A14-4760-88EB-25333B0073D8}"/>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19">
              <a:extLst>
                <a:ext uri="{FF2B5EF4-FFF2-40B4-BE49-F238E27FC236}">
                  <a16:creationId xmlns:a16="http://schemas.microsoft.com/office/drawing/2014/main" id="{71DF7A1B-288D-445A-9433-667385AE38E3}"/>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20">
              <a:extLst>
                <a:ext uri="{FF2B5EF4-FFF2-40B4-BE49-F238E27FC236}">
                  <a16:creationId xmlns:a16="http://schemas.microsoft.com/office/drawing/2014/main" id="{4E814661-D617-4198-90BC-D8E8E1FB1A0A}"/>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21">
              <a:extLst>
                <a:ext uri="{FF2B5EF4-FFF2-40B4-BE49-F238E27FC236}">
                  <a16:creationId xmlns:a16="http://schemas.microsoft.com/office/drawing/2014/main" id="{647E7558-3AA2-47C2-871C-B37B4E3E833C}"/>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22">
              <a:extLst>
                <a:ext uri="{FF2B5EF4-FFF2-40B4-BE49-F238E27FC236}">
                  <a16:creationId xmlns:a16="http://schemas.microsoft.com/office/drawing/2014/main" id="{EEC93F2E-20F7-4D7D-B2B8-AEE8A38E5F2E}"/>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3">
              <a:extLst>
                <a:ext uri="{FF2B5EF4-FFF2-40B4-BE49-F238E27FC236}">
                  <a16:creationId xmlns:a16="http://schemas.microsoft.com/office/drawing/2014/main" id="{E3460B18-277D-45EA-B557-F87920EC40D1}"/>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4">
              <a:extLst>
                <a:ext uri="{FF2B5EF4-FFF2-40B4-BE49-F238E27FC236}">
                  <a16:creationId xmlns:a16="http://schemas.microsoft.com/office/drawing/2014/main" id="{72111B5E-4726-481D-B1C8-859BEFDB5626}"/>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5">
              <a:extLst>
                <a:ext uri="{FF2B5EF4-FFF2-40B4-BE49-F238E27FC236}">
                  <a16:creationId xmlns:a16="http://schemas.microsoft.com/office/drawing/2014/main" id="{2EEF5F89-02FD-4CFE-BD1A-6C4336D7BB13}"/>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6">
              <a:extLst>
                <a:ext uri="{FF2B5EF4-FFF2-40B4-BE49-F238E27FC236}">
                  <a16:creationId xmlns:a16="http://schemas.microsoft.com/office/drawing/2014/main" id="{7320D99B-C906-41BE-8DEC-D1EC9B154C97}"/>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7">
              <a:extLst>
                <a:ext uri="{FF2B5EF4-FFF2-40B4-BE49-F238E27FC236}">
                  <a16:creationId xmlns:a16="http://schemas.microsoft.com/office/drawing/2014/main" id="{3EFE95DE-DEEA-40E5-BCDD-AC2B97B5C27F}"/>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8">
              <a:extLst>
                <a:ext uri="{FF2B5EF4-FFF2-40B4-BE49-F238E27FC236}">
                  <a16:creationId xmlns:a16="http://schemas.microsoft.com/office/drawing/2014/main" id="{024AEA6C-3A7D-4315-837E-4D2FAE61D3A9}"/>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29">
              <a:extLst>
                <a:ext uri="{FF2B5EF4-FFF2-40B4-BE49-F238E27FC236}">
                  <a16:creationId xmlns:a16="http://schemas.microsoft.com/office/drawing/2014/main" id="{4F5E5D79-023F-4816-83C6-44622679D4E9}"/>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30">
              <a:extLst>
                <a:ext uri="{FF2B5EF4-FFF2-40B4-BE49-F238E27FC236}">
                  <a16:creationId xmlns:a16="http://schemas.microsoft.com/office/drawing/2014/main" id="{9E89DE1D-A3D6-45AD-86F9-7DA5902FC61A}"/>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31">
              <a:extLst>
                <a:ext uri="{FF2B5EF4-FFF2-40B4-BE49-F238E27FC236}">
                  <a16:creationId xmlns:a16="http://schemas.microsoft.com/office/drawing/2014/main" id="{FE5C9A23-3555-41BE-B629-CF58F467777B}"/>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32">
              <a:extLst>
                <a:ext uri="{FF2B5EF4-FFF2-40B4-BE49-F238E27FC236}">
                  <a16:creationId xmlns:a16="http://schemas.microsoft.com/office/drawing/2014/main" id="{5D26D6D3-C509-482F-8157-B4FD35A452EB}"/>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3">
              <a:extLst>
                <a:ext uri="{FF2B5EF4-FFF2-40B4-BE49-F238E27FC236}">
                  <a16:creationId xmlns:a16="http://schemas.microsoft.com/office/drawing/2014/main" id="{86009072-18CE-404E-81BE-C0D09EB5C924}"/>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4">
              <a:extLst>
                <a:ext uri="{FF2B5EF4-FFF2-40B4-BE49-F238E27FC236}">
                  <a16:creationId xmlns:a16="http://schemas.microsoft.com/office/drawing/2014/main" id="{3A8D6CEF-4A99-4FB8-943C-93AAD722ACFC}"/>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5">
              <a:extLst>
                <a:ext uri="{FF2B5EF4-FFF2-40B4-BE49-F238E27FC236}">
                  <a16:creationId xmlns:a16="http://schemas.microsoft.com/office/drawing/2014/main" id="{92925FA1-03C7-42F5-B5B6-6DCD1F7AE55C}"/>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6">
              <a:extLst>
                <a:ext uri="{FF2B5EF4-FFF2-40B4-BE49-F238E27FC236}">
                  <a16:creationId xmlns:a16="http://schemas.microsoft.com/office/drawing/2014/main" id="{7D36693A-0D3A-40C6-B685-38310767DAB4}"/>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7">
              <a:extLst>
                <a:ext uri="{FF2B5EF4-FFF2-40B4-BE49-F238E27FC236}">
                  <a16:creationId xmlns:a16="http://schemas.microsoft.com/office/drawing/2014/main" id="{5F1013F8-B4B1-40F4-899B-FA901B64FA83}"/>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8">
              <a:extLst>
                <a:ext uri="{FF2B5EF4-FFF2-40B4-BE49-F238E27FC236}">
                  <a16:creationId xmlns:a16="http://schemas.microsoft.com/office/drawing/2014/main" id="{00499E5C-B02C-4A76-BF86-97C60611EF8E}"/>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39">
              <a:extLst>
                <a:ext uri="{FF2B5EF4-FFF2-40B4-BE49-F238E27FC236}">
                  <a16:creationId xmlns:a16="http://schemas.microsoft.com/office/drawing/2014/main" id="{145BD8B8-5DE6-4E08-BED7-3D47BD75BDA1}"/>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40">
              <a:extLst>
                <a:ext uri="{FF2B5EF4-FFF2-40B4-BE49-F238E27FC236}">
                  <a16:creationId xmlns:a16="http://schemas.microsoft.com/office/drawing/2014/main" id="{FE237165-499D-44E9-A34D-E8F3F03BC8F5}"/>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41">
              <a:extLst>
                <a:ext uri="{FF2B5EF4-FFF2-40B4-BE49-F238E27FC236}">
                  <a16:creationId xmlns:a16="http://schemas.microsoft.com/office/drawing/2014/main" id="{AF1E9AEA-0791-404B-9F70-3163AD872690}"/>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42">
              <a:extLst>
                <a:ext uri="{FF2B5EF4-FFF2-40B4-BE49-F238E27FC236}">
                  <a16:creationId xmlns:a16="http://schemas.microsoft.com/office/drawing/2014/main" id="{3AE5B297-13C7-479C-8994-5CE6E3E39464}"/>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3">
              <a:extLst>
                <a:ext uri="{FF2B5EF4-FFF2-40B4-BE49-F238E27FC236}">
                  <a16:creationId xmlns:a16="http://schemas.microsoft.com/office/drawing/2014/main" id="{6A6448C4-632C-48DE-AEF2-98B77A60E8AB}"/>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4">
              <a:extLst>
                <a:ext uri="{FF2B5EF4-FFF2-40B4-BE49-F238E27FC236}">
                  <a16:creationId xmlns:a16="http://schemas.microsoft.com/office/drawing/2014/main" id="{9F83CE2B-9A23-495D-91C6-267595B07475}"/>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5">
              <a:extLst>
                <a:ext uri="{FF2B5EF4-FFF2-40B4-BE49-F238E27FC236}">
                  <a16:creationId xmlns:a16="http://schemas.microsoft.com/office/drawing/2014/main" id="{0C8FD6CB-8678-4C0E-A77A-289590B3CADD}"/>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6">
              <a:extLst>
                <a:ext uri="{FF2B5EF4-FFF2-40B4-BE49-F238E27FC236}">
                  <a16:creationId xmlns:a16="http://schemas.microsoft.com/office/drawing/2014/main" id="{7BBB8C76-D374-445D-BC82-55CB633D4C5C}"/>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7">
              <a:extLst>
                <a:ext uri="{FF2B5EF4-FFF2-40B4-BE49-F238E27FC236}">
                  <a16:creationId xmlns:a16="http://schemas.microsoft.com/office/drawing/2014/main" id="{EED9AF94-6FB9-438F-A4D5-7FA01D28944C}"/>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8">
              <a:extLst>
                <a:ext uri="{FF2B5EF4-FFF2-40B4-BE49-F238E27FC236}">
                  <a16:creationId xmlns:a16="http://schemas.microsoft.com/office/drawing/2014/main" id="{883D1D83-426C-4484-B3F5-D01AD0F4A5AF}"/>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49">
              <a:extLst>
                <a:ext uri="{FF2B5EF4-FFF2-40B4-BE49-F238E27FC236}">
                  <a16:creationId xmlns:a16="http://schemas.microsoft.com/office/drawing/2014/main" id="{29610BFA-6D56-467A-A344-5830114DC99B}"/>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50">
              <a:extLst>
                <a:ext uri="{FF2B5EF4-FFF2-40B4-BE49-F238E27FC236}">
                  <a16:creationId xmlns:a16="http://schemas.microsoft.com/office/drawing/2014/main" id="{1673B77F-DF6D-436C-A706-CCACCE7F4F64}"/>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51">
              <a:extLst>
                <a:ext uri="{FF2B5EF4-FFF2-40B4-BE49-F238E27FC236}">
                  <a16:creationId xmlns:a16="http://schemas.microsoft.com/office/drawing/2014/main" id="{E64B70E5-133C-4B33-9F54-EAB88324F745}"/>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52">
              <a:extLst>
                <a:ext uri="{FF2B5EF4-FFF2-40B4-BE49-F238E27FC236}">
                  <a16:creationId xmlns:a16="http://schemas.microsoft.com/office/drawing/2014/main" id="{B3AE9DAB-B8A6-4DE5-AC78-E9AEF3766E93}"/>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3">
              <a:extLst>
                <a:ext uri="{FF2B5EF4-FFF2-40B4-BE49-F238E27FC236}">
                  <a16:creationId xmlns:a16="http://schemas.microsoft.com/office/drawing/2014/main" id="{C14B3CB8-725B-47F1-9FD8-85CCF7586123}"/>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4">
              <a:extLst>
                <a:ext uri="{FF2B5EF4-FFF2-40B4-BE49-F238E27FC236}">
                  <a16:creationId xmlns:a16="http://schemas.microsoft.com/office/drawing/2014/main" id="{461B2F2F-843F-4050-8F18-ED93D0FFD106}"/>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5">
              <a:extLst>
                <a:ext uri="{FF2B5EF4-FFF2-40B4-BE49-F238E27FC236}">
                  <a16:creationId xmlns:a16="http://schemas.microsoft.com/office/drawing/2014/main" id="{E5E37A81-F034-49CD-A4BC-B163464AE7D7}"/>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6">
              <a:extLst>
                <a:ext uri="{FF2B5EF4-FFF2-40B4-BE49-F238E27FC236}">
                  <a16:creationId xmlns:a16="http://schemas.microsoft.com/office/drawing/2014/main" id="{E4EF0D8A-60B8-4032-95EC-BC132BACFF6A}"/>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7">
              <a:extLst>
                <a:ext uri="{FF2B5EF4-FFF2-40B4-BE49-F238E27FC236}">
                  <a16:creationId xmlns:a16="http://schemas.microsoft.com/office/drawing/2014/main" id="{E65C117E-02EB-45F6-B621-0D8FAA2B588E}"/>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8">
              <a:extLst>
                <a:ext uri="{FF2B5EF4-FFF2-40B4-BE49-F238E27FC236}">
                  <a16:creationId xmlns:a16="http://schemas.microsoft.com/office/drawing/2014/main" id="{13CC20DA-714B-4C1F-819A-54041934B3E8}"/>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59">
              <a:extLst>
                <a:ext uri="{FF2B5EF4-FFF2-40B4-BE49-F238E27FC236}">
                  <a16:creationId xmlns:a16="http://schemas.microsoft.com/office/drawing/2014/main" id="{7B1ED77A-FB6D-4366-B865-4F1B9A4D913D}"/>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60">
              <a:extLst>
                <a:ext uri="{FF2B5EF4-FFF2-40B4-BE49-F238E27FC236}">
                  <a16:creationId xmlns:a16="http://schemas.microsoft.com/office/drawing/2014/main" id="{E41D578E-498E-408B-BEC4-8FE46BEE8AE6}"/>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61">
              <a:extLst>
                <a:ext uri="{FF2B5EF4-FFF2-40B4-BE49-F238E27FC236}">
                  <a16:creationId xmlns:a16="http://schemas.microsoft.com/office/drawing/2014/main" id="{D8DB8436-2979-4565-8190-5D3A066AB2A7}"/>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62">
              <a:extLst>
                <a:ext uri="{FF2B5EF4-FFF2-40B4-BE49-F238E27FC236}">
                  <a16:creationId xmlns:a16="http://schemas.microsoft.com/office/drawing/2014/main" id="{36D48C93-2C3A-443B-BC83-10E7137D0B39}"/>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3">
              <a:extLst>
                <a:ext uri="{FF2B5EF4-FFF2-40B4-BE49-F238E27FC236}">
                  <a16:creationId xmlns:a16="http://schemas.microsoft.com/office/drawing/2014/main" id="{2BF4091E-14FA-4337-96D9-E78AA8C6CD05}"/>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4">
              <a:extLst>
                <a:ext uri="{FF2B5EF4-FFF2-40B4-BE49-F238E27FC236}">
                  <a16:creationId xmlns:a16="http://schemas.microsoft.com/office/drawing/2014/main" id="{BA6F73E2-16AA-48F0-84FE-2FF24CD7115A}"/>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5">
              <a:extLst>
                <a:ext uri="{FF2B5EF4-FFF2-40B4-BE49-F238E27FC236}">
                  <a16:creationId xmlns:a16="http://schemas.microsoft.com/office/drawing/2014/main" id="{EA7E327C-459D-4BF2-8C48-5498BD2E91EF}"/>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6">
              <a:extLst>
                <a:ext uri="{FF2B5EF4-FFF2-40B4-BE49-F238E27FC236}">
                  <a16:creationId xmlns:a16="http://schemas.microsoft.com/office/drawing/2014/main" id="{477EAC13-6CA8-43F7-83A5-FDF15328727D}"/>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7">
              <a:extLst>
                <a:ext uri="{FF2B5EF4-FFF2-40B4-BE49-F238E27FC236}">
                  <a16:creationId xmlns:a16="http://schemas.microsoft.com/office/drawing/2014/main" id="{3B9E5A2A-B773-49C7-AFBB-AB9C0AE9587B}"/>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8">
              <a:extLst>
                <a:ext uri="{FF2B5EF4-FFF2-40B4-BE49-F238E27FC236}">
                  <a16:creationId xmlns:a16="http://schemas.microsoft.com/office/drawing/2014/main" id="{B019BF27-29D6-4B03-A147-B87E4984EBEF}"/>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69">
              <a:extLst>
                <a:ext uri="{FF2B5EF4-FFF2-40B4-BE49-F238E27FC236}">
                  <a16:creationId xmlns:a16="http://schemas.microsoft.com/office/drawing/2014/main" id="{9816EC61-9CA3-4C99-A8C6-BB0623BADE21}"/>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70">
              <a:extLst>
                <a:ext uri="{FF2B5EF4-FFF2-40B4-BE49-F238E27FC236}">
                  <a16:creationId xmlns:a16="http://schemas.microsoft.com/office/drawing/2014/main" id="{84EC9CBD-26FE-4A25-9C04-E9484C9AC95A}"/>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71">
              <a:extLst>
                <a:ext uri="{FF2B5EF4-FFF2-40B4-BE49-F238E27FC236}">
                  <a16:creationId xmlns:a16="http://schemas.microsoft.com/office/drawing/2014/main" id="{B06E761E-4828-44EC-BEDE-3E42EE1EDA14}"/>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72">
              <a:extLst>
                <a:ext uri="{FF2B5EF4-FFF2-40B4-BE49-F238E27FC236}">
                  <a16:creationId xmlns:a16="http://schemas.microsoft.com/office/drawing/2014/main" id="{28064224-3D1B-4204-AF13-0EA1E4F22D0F}"/>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73">
              <a:extLst>
                <a:ext uri="{FF2B5EF4-FFF2-40B4-BE49-F238E27FC236}">
                  <a16:creationId xmlns:a16="http://schemas.microsoft.com/office/drawing/2014/main" id="{CDCF39EE-CF14-43BA-BFFF-F7633F031C64}"/>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4" name="TextBox 173">
            <a:extLst>
              <a:ext uri="{FF2B5EF4-FFF2-40B4-BE49-F238E27FC236}">
                <a16:creationId xmlns:a16="http://schemas.microsoft.com/office/drawing/2014/main" id="{181EACC1-7F1A-4E2A-9985-8EEF4A6DF712}"/>
              </a:ext>
            </a:extLst>
          </p:cNvPr>
          <p:cNvSpPr txBox="1"/>
          <p:nvPr userDrawn="1"/>
        </p:nvSpPr>
        <p:spPr>
          <a:xfrm>
            <a:off x="457200" y="2730650"/>
            <a:ext cx="8229600" cy="132343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Questions?</a:t>
            </a:r>
          </a:p>
        </p:txBody>
      </p:sp>
    </p:spTree>
    <p:extLst>
      <p:ext uri="{BB962C8B-B14F-4D97-AF65-F5344CB8AC3E}">
        <p14:creationId xmlns:p14="http://schemas.microsoft.com/office/powerpoint/2010/main" val="163831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st">
    <p:bg>
      <p:bgPr>
        <a:solidFill>
          <a:srgbClr val="151C1E">
            <a:alpha val="60000"/>
          </a:srgb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C8BA47F-E120-4CE4-AC39-8E540C569378}"/>
              </a:ext>
            </a:extLst>
          </p:cNvPr>
          <p:cNvGrpSpPr>
            <a:grpSpLocks noChangeAspect="1"/>
          </p:cNvGrpSpPr>
          <p:nvPr userDrawn="1"/>
        </p:nvGrpSpPr>
        <p:grpSpPr bwMode="auto">
          <a:xfrm>
            <a:off x="-1207195" y="466165"/>
            <a:ext cx="12045403" cy="6003933"/>
            <a:chOff x="1001" y="1044"/>
            <a:chExt cx="5455" cy="2719"/>
          </a:xfrm>
          <a:solidFill>
            <a:srgbClr val="E33561">
              <a:alpha val="15000"/>
            </a:srgbClr>
          </a:solidFill>
        </p:grpSpPr>
        <p:sp>
          <p:nvSpPr>
            <p:cNvPr id="4" name="Freeform 5">
              <a:extLst>
                <a:ext uri="{FF2B5EF4-FFF2-40B4-BE49-F238E27FC236}">
                  <a16:creationId xmlns:a16="http://schemas.microsoft.com/office/drawing/2014/main" id="{8AABAA85-B66F-4998-95B7-174B76999410}"/>
                </a:ext>
              </a:extLst>
            </p:cNvPr>
            <p:cNvSpPr>
              <a:spLocks/>
            </p:cNvSpPr>
            <p:nvPr/>
          </p:nvSpPr>
          <p:spPr bwMode="auto">
            <a:xfrm>
              <a:off x="4211" y="2986"/>
              <a:ext cx="113" cy="213"/>
            </a:xfrm>
            <a:custGeom>
              <a:avLst/>
              <a:gdLst>
                <a:gd name="T0" fmla="*/ 38 w 48"/>
                <a:gd name="T1" fmla="*/ 0 h 90"/>
                <a:gd name="T2" fmla="*/ 37 w 48"/>
                <a:gd name="T3" fmla="*/ 7 h 90"/>
                <a:gd name="T4" fmla="*/ 21 w 48"/>
                <a:gd name="T5" fmla="*/ 22 h 90"/>
                <a:gd name="T6" fmla="*/ 6 w 48"/>
                <a:gd name="T7" fmla="*/ 36 h 90"/>
                <a:gd name="T8" fmla="*/ 9 w 48"/>
                <a:gd name="T9" fmla="*/ 48 h 90"/>
                <a:gd name="T10" fmla="*/ 5 w 48"/>
                <a:gd name="T11" fmla="*/ 58 h 90"/>
                <a:gd name="T12" fmla="*/ 0 w 48"/>
                <a:gd name="T13" fmla="*/ 63 h 90"/>
                <a:gd name="T14" fmla="*/ 3 w 48"/>
                <a:gd name="T15" fmla="*/ 72 h 90"/>
                <a:gd name="T16" fmla="*/ 3 w 48"/>
                <a:gd name="T17" fmla="*/ 78 h 90"/>
                <a:gd name="T18" fmla="*/ 13 w 48"/>
                <a:gd name="T19" fmla="*/ 90 h 90"/>
                <a:gd name="T20" fmla="*/ 33 w 48"/>
                <a:gd name="T21" fmla="*/ 65 h 90"/>
                <a:gd name="T22" fmla="*/ 44 w 48"/>
                <a:gd name="T23" fmla="*/ 24 h 90"/>
                <a:gd name="T24" fmla="*/ 48 w 48"/>
                <a:gd name="T25" fmla="*/ 25 h 90"/>
                <a:gd name="T26" fmla="*/ 48 w 48"/>
                <a:gd name="T27" fmla="*/ 22 h 90"/>
                <a:gd name="T28" fmla="*/ 38 w 48"/>
                <a:gd name="T2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90">
                  <a:moveTo>
                    <a:pt x="38" y="0"/>
                  </a:moveTo>
                  <a:cubicBezTo>
                    <a:pt x="37" y="2"/>
                    <a:pt x="38" y="6"/>
                    <a:pt x="37" y="7"/>
                  </a:cubicBezTo>
                  <a:cubicBezTo>
                    <a:pt x="33" y="10"/>
                    <a:pt x="26" y="19"/>
                    <a:pt x="21" y="22"/>
                  </a:cubicBezTo>
                  <a:cubicBezTo>
                    <a:pt x="14" y="26"/>
                    <a:pt x="6" y="25"/>
                    <a:pt x="6" y="36"/>
                  </a:cubicBezTo>
                  <a:cubicBezTo>
                    <a:pt x="6" y="40"/>
                    <a:pt x="9" y="46"/>
                    <a:pt x="9" y="48"/>
                  </a:cubicBezTo>
                  <a:cubicBezTo>
                    <a:pt x="9" y="49"/>
                    <a:pt x="5" y="58"/>
                    <a:pt x="5" y="58"/>
                  </a:cubicBezTo>
                  <a:cubicBezTo>
                    <a:pt x="4" y="58"/>
                    <a:pt x="0" y="62"/>
                    <a:pt x="0" y="63"/>
                  </a:cubicBezTo>
                  <a:cubicBezTo>
                    <a:pt x="0" y="66"/>
                    <a:pt x="0" y="70"/>
                    <a:pt x="3" y="72"/>
                  </a:cubicBezTo>
                  <a:cubicBezTo>
                    <a:pt x="3" y="73"/>
                    <a:pt x="3" y="75"/>
                    <a:pt x="3" y="78"/>
                  </a:cubicBezTo>
                  <a:cubicBezTo>
                    <a:pt x="3" y="83"/>
                    <a:pt x="8" y="90"/>
                    <a:pt x="13" y="90"/>
                  </a:cubicBezTo>
                  <a:cubicBezTo>
                    <a:pt x="27" y="90"/>
                    <a:pt x="29" y="75"/>
                    <a:pt x="33" y="65"/>
                  </a:cubicBezTo>
                  <a:cubicBezTo>
                    <a:pt x="38" y="52"/>
                    <a:pt x="44" y="40"/>
                    <a:pt x="44" y="24"/>
                  </a:cubicBezTo>
                  <a:cubicBezTo>
                    <a:pt x="44" y="24"/>
                    <a:pt x="48" y="25"/>
                    <a:pt x="48" y="25"/>
                  </a:cubicBezTo>
                  <a:cubicBezTo>
                    <a:pt x="48" y="22"/>
                    <a:pt x="48" y="22"/>
                    <a:pt x="48" y="22"/>
                  </a:cubicBezTo>
                  <a:cubicBezTo>
                    <a:pt x="44" y="16"/>
                    <a:pt x="46"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6">
              <a:extLst>
                <a:ext uri="{FF2B5EF4-FFF2-40B4-BE49-F238E27FC236}">
                  <a16:creationId xmlns:a16="http://schemas.microsoft.com/office/drawing/2014/main" id="{900730B2-1717-4762-A885-EFBF6098AC68}"/>
                </a:ext>
              </a:extLst>
            </p:cNvPr>
            <p:cNvSpPr>
              <a:spLocks/>
            </p:cNvSpPr>
            <p:nvPr/>
          </p:nvSpPr>
          <p:spPr bwMode="auto">
            <a:xfrm>
              <a:off x="4769" y="2645"/>
              <a:ext cx="31" cy="59"/>
            </a:xfrm>
            <a:custGeom>
              <a:avLst/>
              <a:gdLst>
                <a:gd name="T0" fmla="*/ 0 w 13"/>
                <a:gd name="T1" fmla="*/ 19 h 25"/>
                <a:gd name="T2" fmla="*/ 6 w 13"/>
                <a:gd name="T3" fmla="*/ 25 h 25"/>
                <a:gd name="T4" fmla="*/ 13 w 13"/>
                <a:gd name="T5" fmla="*/ 16 h 25"/>
                <a:gd name="T6" fmla="*/ 3 w 13"/>
                <a:gd name="T7" fmla="*/ 0 h 25"/>
                <a:gd name="T8" fmla="*/ 0 w 13"/>
                <a:gd name="T9" fmla="*/ 19 h 25"/>
              </a:gdLst>
              <a:ahLst/>
              <a:cxnLst>
                <a:cxn ang="0">
                  <a:pos x="T0" y="T1"/>
                </a:cxn>
                <a:cxn ang="0">
                  <a:pos x="T2" y="T3"/>
                </a:cxn>
                <a:cxn ang="0">
                  <a:pos x="T4" y="T5"/>
                </a:cxn>
                <a:cxn ang="0">
                  <a:pos x="T6" y="T7"/>
                </a:cxn>
                <a:cxn ang="0">
                  <a:pos x="T8" y="T9"/>
                </a:cxn>
              </a:cxnLst>
              <a:rect l="0" t="0" r="r" b="b"/>
              <a:pathLst>
                <a:path w="13" h="25">
                  <a:moveTo>
                    <a:pt x="0" y="19"/>
                  </a:moveTo>
                  <a:cubicBezTo>
                    <a:pt x="0" y="22"/>
                    <a:pt x="3" y="25"/>
                    <a:pt x="6" y="25"/>
                  </a:cubicBezTo>
                  <a:cubicBezTo>
                    <a:pt x="10" y="25"/>
                    <a:pt x="13" y="20"/>
                    <a:pt x="13" y="16"/>
                  </a:cubicBezTo>
                  <a:cubicBezTo>
                    <a:pt x="13" y="8"/>
                    <a:pt x="7" y="6"/>
                    <a:pt x="3" y="0"/>
                  </a:cubicBezTo>
                  <a:cubicBezTo>
                    <a:pt x="3" y="7"/>
                    <a:pt x="0" y="12"/>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 name="Freeform 7">
              <a:extLst>
                <a:ext uri="{FF2B5EF4-FFF2-40B4-BE49-F238E27FC236}">
                  <a16:creationId xmlns:a16="http://schemas.microsoft.com/office/drawing/2014/main" id="{DEE57852-9D99-40F0-9B95-2BFE612BD805}"/>
                </a:ext>
              </a:extLst>
            </p:cNvPr>
            <p:cNvSpPr>
              <a:spLocks/>
            </p:cNvSpPr>
            <p:nvPr/>
          </p:nvSpPr>
          <p:spPr bwMode="auto">
            <a:xfrm>
              <a:off x="5006" y="2711"/>
              <a:ext cx="160" cy="173"/>
            </a:xfrm>
            <a:custGeom>
              <a:avLst/>
              <a:gdLst>
                <a:gd name="T0" fmla="*/ 68 w 68"/>
                <a:gd name="T1" fmla="*/ 63 h 73"/>
                <a:gd name="T2" fmla="*/ 68 w 68"/>
                <a:gd name="T3" fmla="*/ 53 h 73"/>
                <a:gd name="T4" fmla="*/ 64 w 68"/>
                <a:gd name="T5" fmla="*/ 49 h 73"/>
                <a:gd name="T6" fmla="*/ 59 w 68"/>
                <a:gd name="T7" fmla="*/ 41 h 73"/>
                <a:gd name="T8" fmla="*/ 55 w 68"/>
                <a:gd name="T9" fmla="*/ 37 h 73"/>
                <a:gd name="T10" fmla="*/ 56 w 68"/>
                <a:gd name="T11" fmla="*/ 34 h 73"/>
                <a:gd name="T12" fmla="*/ 54 w 68"/>
                <a:gd name="T13" fmla="*/ 32 h 73"/>
                <a:gd name="T14" fmla="*/ 53 w 68"/>
                <a:gd name="T15" fmla="*/ 32 h 73"/>
                <a:gd name="T16" fmla="*/ 53 w 68"/>
                <a:gd name="T17" fmla="*/ 31 h 73"/>
                <a:gd name="T18" fmla="*/ 46 w 68"/>
                <a:gd name="T19" fmla="*/ 26 h 73"/>
                <a:gd name="T20" fmla="*/ 33 w 68"/>
                <a:gd name="T21" fmla="*/ 16 h 73"/>
                <a:gd name="T22" fmla="*/ 25 w 68"/>
                <a:gd name="T23" fmla="*/ 10 h 73"/>
                <a:gd name="T24" fmla="*/ 23 w 68"/>
                <a:gd name="T25" fmla="*/ 9 h 73"/>
                <a:gd name="T26" fmla="*/ 15 w 68"/>
                <a:gd name="T27" fmla="*/ 0 h 73"/>
                <a:gd name="T28" fmla="*/ 7 w 68"/>
                <a:gd name="T29" fmla="*/ 0 h 73"/>
                <a:gd name="T30" fmla="*/ 3 w 68"/>
                <a:gd name="T31" fmla="*/ 0 h 73"/>
                <a:gd name="T32" fmla="*/ 0 w 68"/>
                <a:gd name="T33" fmla="*/ 0 h 73"/>
                <a:gd name="T34" fmla="*/ 0 w 68"/>
                <a:gd name="T35" fmla="*/ 0 h 73"/>
                <a:gd name="T36" fmla="*/ 7 w 68"/>
                <a:gd name="T37" fmla="*/ 10 h 73"/>
                <a:gd name="T38" fmla="*/ 12 w 68"/>
                <a:gd name="T39" fmla="*/ 12 h 73"/>
                <a:gd name="T40" fmla="*/ 16 w 68"/>
                <a:gd name="T41" fmla="*/ 18 h 73"/>
                <a:gd name="T42" fmla="*/ 24 w 68"/>
                <a:gd name="T43" fmla="*/ 26 h 73"/>
                <a:gd name="T44" fmla="*/ 27 w 68"/>
                <a:gd name="T45" fmla="*/ 34 h 73"/>
                <a:gd name="T46" fmla="*/ 31 w 68"/>
                <a:gd name="T47" fmla="*/ 35 h 73"/>
                <a:gd name="T48" fmla="*/ 32 w 68"/>
                <a:gd name="T49" fmla="*/ 37 h 73"/>
                <a:gd name="T50" fmla="*/ 36 w 68"/>
                <a:gd name="T51" fmla="*/ 43 h 73"/>
                <a:gd name="T52" fmla="*/ 44 w 68"/>
                <a:gd name="T53" fmla="*/ 56 h 73"/>
                <a:gd name="T54" fmla="*/ 57 w 68"/>
                <a:gd name="T55" fmla="*/ 67 h 73"/>
                <a:gd name="T56" fmla="*/ 62 w 68"/>
                <a:gd name="T57" fmla="*/ 73 h 73"/>
                <a:gd name="T58" fmla="*/ 68 w 68"/>
                <a:gd name="T59" fmla="*/ 70 h 73"/>
                <a:gd name="T60" fmla="*/ 68 w 68"/>
                <a:gd name="T61" fmla="*/ 6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73">
                  <a:moveTo>
                    <a:pt x="68" y="63"/>
                  </a:moveTo>
                  <a:cubicBezTo>
                    <a:pt x="68" y="58"/>
                    <a:pt x="68" y="56"/>
                    <a:pt x="68" y="53"/>
                  </a:cubicBezTo>
                  <a:cubicBezTo>
                    <a:pt x="68" y="51"/>
                    <a:pt x="66" y="51"/>
                    <a:pt x="64" y="49"/>
                  </a:cubicBezTo>
                  <a:cubicBezTo>
                    <a:pt x="62" y="47"/>
                    <a:pt x="59" y="45"/>
                    <a:pt x="59" y="41"/>
                  </a:cubicBezTo>
                  <a:cubicBezTo>
                    <a:pt x="57" y="41"/>
                    <a:pt x="55" y="40"/>
                    <a:pt x="55" y="37"/>
                  </a:cubicBezTo>
                  <a:cubicBezTo>
                    <a:pt x="56" y="34"/>
                    <a:pt x="56" y="34"/>
                    <a:pt x="56" y="34"/>
                  </a:cubicBezTo>
                  <a:cubicBezTo>
                    <a:pt x="56" y="33"/>
                    <a:pt x="55" y="32"/>
                    <a:pt x="54" y="32"/>
                  </a:cubicBezTo>
                  <a:cubicBezTo>
                    <a:pt x="54" y="32"/>
                    <a:pt x="53" y="32"/>
                    <a:pt x="53" y="32"/>
                  </a:cubicBezTo>
                  <a:cubicBezTo>
                    <a:pt x="53" y="32"/>
                    <a:pt x="53" y="31"/>
                    <a:pt x="53" y="31"/>
                  </a:cubicBezTo>
                  <a:cubicBezTo>
                    <a:pt x="53" y="28"/>
                    <a:pt x="49" y="27"/>
                    <a:pt x="46" y="26"/>
                  </a:cubicBezTo>
                  <a:cubicBezTo>
                    <a:pt x="39" y="24"/>
                    <a:pt x="37" y="21"/>
                    <a:pt x="33" y="16"/>
                  </a:cubicBezTo>
                  <a:cubicBezTo>
                    <a:pt x="30" y="14"/>
                    <a:pt x="29" y="11"/>
                    <a:pt x="25" y="10"/>
                  </a:cubicBezTo>
                  <a:cubicBezTo>
                    <a:pt x="24" y="10"/>
                    <a:pt x="23" y="10"/>
                    <a:pt x="23" y="9"/>
                  </a:cubicBezTo>
                  <a:cubicBezTo>
                    <a:pt x="21" y="5"/>
                    <a:pt x="19" y="4"/>
                    <a:pt x="15" y="0"/>
                  </a:cubicBezTo>
                  <a:cubicBezTo>
                    <a:pt x="7" y="0"/>
                    <a:pt x="7" y="0"/>
                    <a:pt x="7" y="0"/>
                  </a:cubicBezTo>
                  <a:cubicBezTo>
                    <a:pt x="5" y="0"/>
                    <a:pt x="5" y="0"/>
                    <a:pt x="3" y="0"/>
                  </a:cubicBezTo>
                  <a:cubicBezTo>
                    <a:pt x="2" y="0"/>
                    <a:pt x="0" y="0"/>
                    <a:pt x="0" y="0"/>
                  </a:cubicBezTo>
                  <a:cubicBezTo>
                    <a:pt x="0" y="0"/>
                    <a:pt x="0" y="0"/>
                    <a:pt x="0" y="0"/>
                  </a:cubicBezTo>
                  <a:cubicBezTo>
                    <a:pt x="0" y="3"/>
                    <a:pt x="5" y="9"/>
                    <a:pt x="7" y="10"/>
                  </a:cubicBezTo>
                  <a:cubicBezTo>
                    <a:pt x="9" y="10"/>
                    <a:pt x="11" y="10"/>
                    <a:pt x="12" y="12"/>
                  </a:cubicBezTo>
                  <a:cubicBezTo>
                    <a:pt x="14" y="14"/>
                    <a:pt x="14" y="16"/>
                    <a:pt x="16" y="18"/>
                  </a:cubicBezTo>
                  <a:cubicBezTo>
                    <a:pt x="17" y="22"/>
                    <a:pt x="23" y="21"/>
                    <a:pt x="24" y="26"/>
                  </a:cubicBezTo>
                  <a:cubicBezTo>
                    <a:pt x="25" y="28"/>
                    <a:pt x="26" y="33"/>
                    <a:pt x="27" y="34"/>
                  </a:cubicBezTo>
                  <a:cubicBezTo>
                    <a:pt x="28" y="34"/>
                    <a:pt x="31" y="34"/>
                    <a:pt x="31" y="35"/>
                  </a:cubicBezTo>
                  <a:cubicBezTo>
                    <a:pt x="31" y="36"/>
                    <a:pt x="31" y="37"/>
                    <a:pt x="32" y="37"/>
                  </a:cubicBezTo>
                  <a:cubicBezTo>
                    <a:pt x="32" y="37"/>
                    <a:pt x="35" y="41"/>
                    <a:pt x="36" y="43"/>
                  </a:cubicBezTo>
                  <a:cubicBezTo>
                    <a:pt x="38" y="48"/>
                    <a:pt x="40" y="52"/>
                    <a:pt x="44" y="56"/>
                  </a:cubicBezTo>
                  <a:cubicBezTo>
                    <a:pt x="49" y="60"/>
                    <a:pt x="53" y="62"/>
                    <a:pt x="57" y="67"/>
                  </a:cubicBezTo>
                  <a:cubicBezTo>
                    <a:pt x="57" y="67"/>
                    <a:pt x="61" y="73"/>
                    <a:pt x="62" y="73"/>
                  </a:cubicBezTo>
                  <a:cubicBezTo>
                    <a:pt x="64" y="73"/>
                    <a:pt x="68" y="72"/>
                    <a:pt x="68" y="70"/>
                  </a:cubicBezTo>
                  <a:cubicBezTo>
                    <a:pt x="68" y="67"/>
                    <a:pt x="68" y="64"/>
                    <a:pt x="6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 name="Freeform 8">
              <a:extLst>
                <a:ext uri="{FF2B5EF4-FFF2-40B4-BE49-F238E27FC236}">
                  <a16:creationId xmlns:a16="http://schemas.microsoft.com/office/drawing/2014/main" id="{C70364DE-E028-4AF8-B46A-22A685B4725A}"/>
                </a:ext>
              </a:extLst>
            </p:cNvPr>
            <p:cNvSpPr>
              <a:spLocks/>
            </p:cNvSpPr>
            <p:nvPr/>
          </p:nvSpPr>
          <p:spPr bwMode="auto">
            <a:xfrm>
              <a:off x="5218" y="2685"/>
              <a:ext cx="154" cy="173"/>
            </a:xfrm>
            <a:custGeom>
              <a:avLst/>
              <a:gdLst>
                <a:gd name="T0" fmla="*/ 0 w 65"/>
                <a:gd name="T1" fmla="*/ 41 h 73"/>
                <a:gd name="T2" fmla="*/ 3 w 65"/>
                <a:gd name="T3" fmla="*/ 50 h 73"/>
                <a:gd name="T4" fmla="*/ 6 w 65"/>
                <a:gd name="T5" fmla="*/ 52 h 73"/>
                <a:gd name="T6" fmla="*/ 6 w 65"/>
                <a:gd name="T7" fmla="*/ 53 h 73"/>
                <a:gd name="T8" fmla="*/ 13 w 65"/>
                <a:gd name="T9" fmla="*/ 65 h 73"/>
                <a:gd name="T10" fmla="*/ 18 w 65"/>
                <a:gd name="T11" fmla="*/ 64 h 73"/>
                <a:gd name="T12" fmla="*/ 19 w 65"/>
                <a:gd name="T13" fmla="*/ 67 h 73"/>
                <a:gd name="T14" fmla="*/ 20 w 65"/>
                <a:gd name="T15" fmla="*/ 69 h 73"/>
                <a:gd name="T16" fmla="*/ 26 w 65"/>
                <a:gd name="T17" fmla="*/ 66 h 73"/>
                <a:gd name="T18" fmla="*/ 36 w 65"/>
                <a:gd name="T19" fmla="*/ 70 h 73"/>
                <a:gd name="T20" fmla="*/ 39 w 65"/>
                <a:gd name="T21" fmla="*/ 73 h 73"/>
                <a:gd name="T22" fmla="*/ 46 w 65"/>
                <a:gd name="T23" fmla="*/ 69 h 73"/>
                <a:gd name="T24" fmla="*/ 49 w 65"/>
                <a:gd name="T25" fmla="*/ 62 h 73"/>
                <a:gd name="T26" fmla="*/ 48 w 65"/>
                <a:gd name="T27" fmla="*/ 58 h 73"/>
                <a:gd name="T28" fmla="*/ 53 w 65"/>
                <a:gd name="T29" fmla="*/ 53 h 73"/>
                <a:gd name="T30" fmla="*/ 56 w 65"/>
                <a:gd name="T31" fmla="*/ 43 h 73"/>
                <a:gd name="T32" fmla="*/ 57 w 65"/>
                <a:gd name="T33" fmla="*/ 41 h 73"/>
                <a:gd name="T34" fmla="*/ 59 w 65"/>
                <a:gd name="T35" fmla="*/ 40 h 73"/>
                <a:gd name="T36" fmla="*/ 64 w 65"/>
                <a:gd name="T37" fmla="*/ 38 h 73"/>
                <a:gd name="T38" fmla="*/ 54 w 65"/>
                <a:gd name="T39" fmla="*/ 23 h 73"/>
                <a:gd name="T40" fmla="*/ 55 w 65"/>
                <a:gd name="T41" fmla="*/ 22 h 73"/>
                <a:gd name="T42" fmla="*/ 54 w 65"/>
                <a:gd name="T43" fmla="*/ 20 h 73"/>
                <a:gd name="T44" fmla="*/ 61 w 65"/>
                <a:gd name="T45" fmla="*/ 16 h 73"/>
                <a:gd name="T46" fmla="*/ 60 w 65"/>
                <a:gd name="T47" fmla="*/ 15 h 73"/>
                <a:gd name="T48" fmla="*/ 65 w 65"/>
                <a:gd name="T49" fmla="*/ 13 h 73"/>
                <a:gd name="T50" fmla="*/ 56 w 65"/>
                <a:gd name="T51" fmla="*/ 6 h 73"/>
                <a:gd name="T52" fmla="*/ 52 w 65"/>
                <a:gd name="T53" fmla="*/ 0 h 73"/>
                <a:gd name="T54" fmla="*/ 42 w 65"/>
                <a:gd name="T55" fmla="*/ 13 h 73"/>
                <a:gd name="T56" fmla="*/ 34 w 65"/>
                <a:gd name="T57" fmla="*/ 15 h 73"/>
                <a:gd name="T58" fmla="*/ 32 w 65"/>
                <a:gd name="T59" fmla="*/ 17 h 73"/>
                <a:gd name="T60" fmla="*/ 30 w 65"/>
                <a:gd name="T61" fmla="*/ 19 h 73"/>
                <a:gd name="T62" fmla="*/ 28 w 65"/>
                <a:gd name="T63" fmla="*/ 21 h 73"/>
                <a:gd name="T64" fmla="*/ 23 w 65"/>
                <a:gd name="T65" fmla="*/ 26 h 73"/>
                <a:gd name="T66" fmla="*/ 17 w 65"/>
                <a:gd name="T67" fmla="*/ 28 h 73"/>
                <a:gd name="T68" fmla="*/ 7 w 65"/>
                <a:gd name="T69" fmla="*/ 38 h 73"/>
                <a:gd name="T70" fmla="*/ 0 w 65"/>
                <a:gd name="T71"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73">
                  <a:moveTo>
                    <a:pt x="0" y="41"/>
                  </a:moveTo>
                  <a:cubicBezTo>
                    <a:pt x="0" y="42"/>
                    <a:pt x="2" y="50"/>
                    <a:pt x="3" y="50"/>
                  </a:cubicBezTo>
                  <a:cubicBezTo>
                    <a:pt x="4" y="50"/>
                    <a:pt x="5" y="50"/>
                    <a:pt x="6" y="52"/>
                  </a:cubicBezTo>
                  <a:cubicBezTo>
                    <a:pt x="6" y="52"/>
                    <a:pt x="6" y="52"/>
                    <a:pt x="6" y="53"/>
                  </a:cubicBezTo>
                  <a:cubicBezTo>
                    <a:pt x="9" y="57"/>
                    <a:pt x="5" y="65"/>
                    <a:pt x="13" y="65"/>
                  </a:cubicBezTo>
                  <a:cubicBezTo>
                    <a:pt x="15" y="65"/>
                    <a:pt x="16" y="64"/>
                    <a:pt x="18" y="64"/>
                  </a:cubicBezTo>
                  <a:cubicBezTo>
                    <a:pt x="18" y="65"/>
                    <a:pt x="18" y="67"/>
                    <a:pt x="19" y="67"/>
                  </a:cubicBezTo>
                  <a:cubicBezTo>
                    <a:pt x="19" y="67"/>
                    <a:pt x="20" y="69"/>
                    <a:pt x="20" y="69"/>
                  </a:cubicBezTo>
                  <a:cubicBezTo>
                    <a:pt x="23" y="69"/>
                    <a:pt x="24" y="66"/>
                    <a:pt x="26" y="66"/>
                  </a:cubicBezTo>
                  <a:cubicBezTo>
                    <a:pt x="30" y="66"/>
                    <a:pt x="32" y="69"/>
                    <a:pt x="36" y="70"/>
                  </a:cubicBezTo>
                  <a:cubicBezTo>
                    <a:pt x="36" y="71"/>
                    <a:pt x="37" y="73"/>
                    <a:pt x="39" y="73"/>
                  </a:cubicBezTo>
                  <a:cubicBezTo>
                    <a:pt x="42" y="73"/>
                    <a:pt x="42" y="70"/>
                    <a:pt x="46" y="69"/>
                  </a:cubicBezTo>
                  <a:cubicBezTo>
                    <a:pt x="46" y="67"/>
                    <a:pt x="49" y="63"/>
                    <a:pt x="49" y="62"/>
                  </a:cubicBezTo>
                  <a:cubicBezTo>
                    <a:pt x="49" y="60"/>
                    <a:pt x="48" y="60"/>
                    <a:pt x="48" y="58"/>
                  </a:cubicBezTo>
                  <a:cubicBezTo>
                    <a:pt x="48" y="57"/>
                    <a:pt x="50" y="54"/>
                    <a:pt x="53" y="53"/>
                  </a:cubicBezTo>
                  <a:cubicBezTo>
                    <a:pt x="53" y="49"/>
                    <a:pt x="54" y="48"/>
                    <a:pt x="56" y="43"/>
                  </a:cubicBezTo>
                  <a:cubicBezTo>
                    <a:pt x="57" y="41"/>
                    <a:pt x="57" y="41"/>
                    <a:pt x="57" y="41"/>
                  </a:cubicBezTo>
                  <a:cubicBezTo>
                    <a:pt x="57" y="40"/>
                    <a:pt x="58" y="40"/>
                    <a:pt x="59" y="40"/>
                  </a:cubicBezTo>
                  <a:cubicBezTo>
                    <a:pt x="61" y="40"/>
                    <a:pt x="63" y="41"/>
                    <a:pt x="64" y="38"/>
                  </a:cubicBezTo>
                  <a:cubicBezTo>
                    <a:pt x="60" y="38"/>
                    <a:pt x="54" y="27"/>
                    <a:pt x="54" y="23"/>
                  </a:cubicBezTo>
                  <a:cubicBezTo>
                    <a:pt x="54" y="23"/>
                    <a:pt x="55" y="22"/>
                    <a:pt x="55" y="22"/>
                  </a:cubicBezTo>
                  <a:cubicBezTo>
                    <a:pt x="55" y="21"/>
                    <a:pt x="55" y="20"/>
                    <a:pt x="54" y="20"/>
                  </a:cubicBezTo>
                  <a:cubicBezTo>
                    <a:pt x="54" y="20"/>
                    <a:pt x="61" y="17"/>
                    <a:pt x="61" y="16"/>
                  </a:cubicBezTo>
                  <a:cubicBezTo>
                    <a:pt x="61" y="16"/>
                    <a:pt x="60" y="16"/>
                    <a:pt x="60" y="15"/>
                  </a:cubicBezTo>
                  <a:cubicBezTo>
                    <a:pt x="60" y="13"/>
                    <a:pt x="65" y="15"/>
                    <a:pt x="65" y="13"/>
                  </a:cubicBezTo>
                  <a:cubicBezTo>
                    <a:pt x="65" y="8"/>
                    <a:pt x="56" y="11"/>
                    <a:pt x="56" y="6"/>
                  </a:cubicBezTo>
                  <a:cubicBezTo>
                    <a:pt x="56" y="3"/>
                    <a:pt x="56" y="0"/>
                    <a:pt x="52" y="0"/>
                  </a:cubicBezTo>
                  <a:cubicBezTo>
                    <a:pt x="49" y="0"/>
                    <a:pt x="44" y="9"/>
                    <a:pt x="42" y="13"/>
                  </a:cubicBezTo>
                  <a:cubicBezTo>
                    <a:pt x="41" y="14"/>
                    <a:pt x="36" y="13"/>
                    <a:pt x="34" y="15"/>
                  </a:cubicBezTo>
                  <a:cubicBezTo>
                    <a:pt x="33" y="16"/>
                    <a:pt x="33" y="17"/>
                    <a:pt x="32" y="17"/>
                  </a:cubicBezTo>
                  <a:cubicBezTo>
                    <a:pt x="31" y="18"/>
                    <a:pt x="31" y="18"/>
                    <a:pt x="30" y="19"/>
                  </a:cubicBezTo>
                  <a:cubicBezTo>
                    <a:pt x="30" y="19"/>
                    <a:pt x="27" y="21"/>
                    <a:pt x="28" y="21"/>
                  </a:cubicBezTo>
                  <a:cubicBezTo>
                    <a:pt x="27" y="23"/>
                    <a:pt x="27" y="25"/>
                    <a:pt x="23" y="26"/>
                  </a:cubicBezTo>
                  <a:cubicBezTo>
                    <a:pt x="21" y="27"/>
                    <a:pt x="18" y="27"/>
                    <a:pt x="17" y="28"/>
                  </a:cubicBezTo>
                  <a:cubicBezTo>
                    <a:pt x="14" y="31"/>
                    <a:pt x="15" y="38"/>
                    <a:pt x="7" y="38"/>
                  </a:cubicBezTo>
                  <a:cubicBezTo>
                    <a:pt x="4" y="38"/>
                    <a:pt x="0" y="37"/>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 name="Freeform 9">
              <a:extLst>
                <a:ext uri="{FF2B5EF4-FFF2-40B4-BE49-F238E27FC236}">
                  <a16:creationId xmlns:a16="http://schemas.microsoft.com/office/drawing/2014/main" id="{C783E4FD-4853-46F2-8A42-0760C7003D28}"/>
                </a:ext>
              </a:extLst>
            </p:cNvPr>
            <p:cNvSpPr>
              <a:spLocks/>
            </p:cNvSpPr>
            <p:nvPr/>
          </p:nvSpPr>
          <p:spPr bwMode="auto">
            <a:xfrm>
              <a:off x="5365" y="2768"/>
              <a:ext cx="99" cy="114"/>
            </a:xfrm>
            <a:custGeom>
              <a:avLst/>
              <a:gdLst>
                <a:gd name="T0" fmla="*/ 32 w 42"/>
                <a:gd name="T1" fmla="*/ 14 h 48"/>
                <a:gd name="T2" fmla="*/ 18 w 42"/>
                <a:gd name="T3" fmla="*/ 18 h 48"/>
                <a:gd name="T4" fmla="*/ 18 w 42"/>
                <a:gd name="T5" fmla="*/ 17 h 48"/>
                <a:gd name="T6" fmla="*/ 15 w 42"/>
                <a:gd name="T7" fmla="*/ 20 h 48"/>
                <a:gd name="T8" fmla="*/ 10 w 42"/>
                <a:gd name="T9" fmla="*/ 12 h 48"/>
                <a:gd name="T10" fmla="*/ 17 w 42"/>
                <a:gd name="T11" fmla="*/ 8 h 48"/>
                <a:gd name="T12" fmla="*/ 26 w 42"/>
                <a:gd name="T13" fmla="*/ 7 h 48"/>
                <a:gd name="T14" fmla="*/ 34 w 42"/>
                <a:gd name="T15" fmla="*/ 9 h 48"/>
                <a:gd name="T16" fmla="*/ 41 w 42"/>
                <a:gd name="T17" fmla="*/ 2 h 48"/>
                <a:gd name="T18" fmla="*/ 42 w 42"/>
                <a:gd name="T19" fmla="*/ 0 h 48"/>
                <a:gd name="T20" fmla="*/ 40 w 42"/>
                <a:gd name="T21" fmla="*/ 0 h 48"/>
                <a:gd name="T22" fmla="*/ 33 w 42"/>
                <a:gd name="T23" fmla="*/ 4 h 48"/>
                <a:gd name="T24" fmla="*/ 31 w 42"/>
                <a:gd name="T25" fmla="*/ 4 h 48"/>
                <a:gd name="T26" fmla="*/ 16 w 42"/>
                <a:gd name="T27" fmla="*/ 2 h 48"/>
                <a:gd name="T28" fmla="*/ 7 w 42"/>
                <a:gd name="T29" fmla="*/ 15 h 48"/>
                <a:gd name="T30" fmla="*/ 5 w 42"/>
                <a:gd name="T31" fmla="*/ 19 h 48"/>
                <a:gd name="T32" fmla="*/ 0 w 42"/>
                <a:gd name="T33" fmla="*/ 31 h 48"/>
                <a:gd name="T34" fmla="*/ 4 w 42"/>
                <a:gd name="T35" fmla="*/ 34 h 48"/>
                <a:gd name="T36" fmla="*/ 4 w 42"/>
                <a:gd name="T37" fmla="*/ 45 h 48"/>
                <a:gd name="T38" fmla="*/ 8 w 42"/>
                <a:gd name="T39" fmla="*/ 48 h 48"/>
                <a:gd name="T40" fmla="*/ 12 w 42"/>
                <a:gd name="T41" fmla="*/ 39 h 48"/>
                <a:gd name="T42" fmla="*/ 10 w 42"/>
                <a:gd name="T43" fmla="*/ 31 h 48"/>
                <a:gd name="T44" fmla="*/ 14 w 42"/>
                <a:gd name="T45" fmla="*/ 29 h 48"/>
                <a:gd name="T46" fmla="*/ 15 w 42"/>
                <a:gd name="T47" fmla="*/ 29 h 48"/>
                <a:gd name="T48" fmla="*/ 15 w 42"/>
                <a:gd name="T49" fmla="*/ 33 h 48"/>
                <a:gd name="T50" fmla="*/ 18 w 42"/>
                <a:gd name="T51" fmla="*/ 41 h 48"/>
                <a:gd name="T52" fmla="*/ 18 w 42"/>
                <a:gd name="T53" fmla="*/ 44 h 48"/>
                <a:gd name="T54" fmla="*/ 21 w 42"/>
                <a:gd name="T55" fmla="*/ 44 h 48"/>
                <a:gd name="T56" fmla="*/ 26 w 42"/>
                <a:gd name="T57" fmla="*/ 38 h 48"/>
                <a:gd name="T58" fmla="*/ 23 w 42"/>
                <a:gd name="T59" fmla="*/ 34 h 48"/>
                <a:gd name="T60" fmla="*/ 24 w 42"/>
                <a:gd name="T61" fmla="*/ 32 h 48"/>
                <a:gd name="T62" fmla="*/ 19 w 42"/>
                <a:gd name="T63" fmla="*/ 23 h 48"/>
                <a:gd name="T64" fmla="*/ 32 w 42"/>
                <a:gd name="T65" fmla="*/ 16 h 48"/>
                <a:gd name="T66" fmla="*/ 32 w 42"/>
                <a:gd name="T67"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8">
                  <a:moveTo>
                    <a:pt x="32" y="14"/>
                  </a:moveTo>
                  <a:cubicBezTo>
                    <a:pt x="28" y="14"/>
                    <a:pt x="18" y="18"/>
                    <a:pt x="18" y="18"/>
                  </a:cubicBezTo>
                  <a:cubicBezTo>
                    <a:pt x="18" y="17"/>
                    <a:pt x="18" y="17"/>
                    <a:pt x="18" y="17"/>
                  </a:cubicBezTo>
                  <a:cubicBezTo>
                    <a:pt x="17" y="19"/>
                    <a:pt x="16" y="20"/>
                    <a:pt x="15" y="20"/>
                  </a:cubicBezTo>
                  <a:cubicBezTo>
                    <a:pt x="11" y="20"/>
                    <a:pt x="10" y="15"/>
                    <a:pt x="10" y="12"/>
                  </a:cubicBezTo>
                  <a:cubicBezTo>
                    <a:pt x="10" y="7"/>
                    <a:pt x="13" y="8"/>
                    <a:pt x="17" y="8"/>
                  </a:cubicBezTo>
                  <a:cubicBezTo>
                    <a:pt x="21" y="8"/>
                    <a:pt x="23" y="7"/>
                    <a:pt x="26" y="7"/>
                  </a:cubicBezTo>
                  <a:cubicBezTo>
                    <a:pt x="29" y="7"/>
                    <a:pt x="31" y="9"/>
                    <a:pt x="34" y="9"/>
                  </a:cubicBezTo>
                  <a:cubicBezTo>
                    <a:pt x="38" y="9"/>
                    <a:pt x="40" y="5"/>
                    <a:pt x="41" y="2"/>
                  </a:cubicBezTo>
                  <a:cubicBezTo>
                    <a:pt x="41" y="2"/>
                    <a:pt x="42" y="0"/>
                    <a:pt x="42" y="0"/>
                  </a:cubicBezTo>
                  <a:cubicBezTo>
                    <a:pt x="40" y="0"/>
                    <a:pt x="40" y="0"/>
                    <a:pt x="40" y="0"/>
                  </a:cubicBezTo>
                  <a:cubicBezTo>
                    <a:pt x="38" y="0"/>
                    <a:pt x="35" y="4"/>
                    <a:pt x="33" y="4"/>
                  </a:cubicBezTo>
                  <a:cubicBezTo>
                    <a:pt x="31" y="4"/>
                    <a:pt x="31" y="4"/>
                    <a:pt x="31" y="4"/>
                  </a:cubicBezTo>
                  <a:cubicBezTo>
                    <a:pt x="16" y="2"/>
                    <a:pt x="16" y="2"/>
                    <a:pt x="16" y="2"/>
                  </a:cubicBezTo>
                  <a:cubicBezTo>
                    <a:pt x="10" y="2"/>
                    <a:pt x="7" y="10"/>
                    <a:pt x="7" y="15"/>
                  </a:cubicBezTo>
                  <a:cubicBezTo>
                    <a:pt x="7" y="16"/>
                    <a:pt x="5" y="18"/>
                    <a:pt x="5" y="19"/>
                  </a:cubicBezTo>
                  <a:cubicBezTo>
                    <a:pt x="3" y="24"/>
                    <a:pt x="0" y="26"/>
                    <a:pt x="0" y="31"/>
                  </a:cubicBezTo>
                  <a:cubicBezTo>
                    <a:pt x="0" y="34"/>
                    <a:pt x="4" y="34"/>
                    <a:pt x="4" y="34"/>
                  </a:cubicBezTo>
                  <a:cubicBezTo>
                    <a:pt x="4" y="38"/>
                    <a:pt x="4" y="42"/>
                    <a:pt x="4" y="45"/>
                  </a:cubicBezTo>
                  <a:cubicBezTo>
                    <a:pt x="4" y="46"/>
                    <a:pt x="6" y="48"/>
                    <a:pt x="8" y="48"/>
                  </a:cubicBezTo>
                  <a:cubicBezTo>
                    <a:pt x="11" y="48"/>
                    <a:pt x="12" y="40"/>
                    <a:pt x="12" y="39"/>
                  </a:cubicBezTo>
                  <a:cubicBezTo>
                    <a:pt x="12" y="36"/>
                    <a:pt x="10" y="34"/>
                    <a:pt x="10" y="31"/>
                  </a:cubicBezTo>
                  <a:cubicBezTo>
                    <a:pt x="10" y="30"/>
                    <a:pt x="12" y="29"/>
                    <a:pt x="14" y="29"/>
                  </a:cubicBezTo>
                  <a:cubicBezTo>
                    <a:pt x="14" y="29"/>
                    <a:pt x="15" y="29"/>
                    <a:pt x="15" y="29"/>
                  </a:cubicBezTo>
                  <a:cubicBezTo>
                    <a:pt x="15" y="33"/>
                    <a:pt x="15" y="33"/>
                    <a:pt x="15" y="33"/>
                  </a:cubicBezTo>
                  <a:cubicBezTo>
                    <a:pt x="15" y="36"/>
                    <a:pt x="18" y="38"/>
                    <a:pt x="18" y="41"/>
                  </a:cubicBezTo>
                  <a:cubicBezTo>
                    <a:pt x="18" y="42"/>
                    <a:pt x="18" y="40"/>
                    <a:pt x="18" y="44"/>
                  </a:cubicBezTo>
                  <a:cubicBezTo>
                    <a:pt x="21" y="44"/>
                    <a:pt x="21" y="44"/>
                    <a:pt x="21" y="44"/>
                  </a:cubicBezTo>
                  <a:cubicBezTo>
                    <a:pt x="21" y="40"/>
                    <a:pt x="26" y="41"/>
                    <a:pt x="26" y="38"/>
                  </a:cubicBezTo>
                  <a:cubicBezTo>
                    <a:pt x="25" y="38"/>
                    <a:pt x="23" y="35"/>
                    <a:pt x="23" y="34"/>
                  </a:cubicBezTo>
                  <a:cubicBezTo>
                    <a:pt x="23" y="34"/>
                    <a:pt x="24" y="33"/>
                    <a:pt x="24" y="32"/>
                  </a:cubicBezTo>
                  <a:cubicBezTo>
                    <a:pt x="23" y="32"/>
                    <a:pt x="19" y="23"/>
                    <a:pt x="19" y="23"/>
                  </a:cubicBezTo>
                  <a:cubicBezTo>
                    <a:pt x="25" y="23"/>
                    <a:pt x="24" y="18"/>
                    <a:pt x="32" y="16"/>
                  </a:cubicBezTo>
                  <a:lnTo>
                    <a:pt x="3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 name="Freeform 10">
              <a:extLst>
                <a:ext uri="{FF2B5EF4-FFF2-40B4-BE49-F238E27FC236}">
                  <a16:creationId xmlns:a16="http://schemas.microsoft.com/office/drawing/2014/main" id="{6F2028D9-6E83-4008-806C-FFA47F6FB61D}"/>
                </a:ext>
              </a:extLst>
            </p:cNvPr>
            <p:cNvSpPr>
              <a:spLocks/>
            </p:cNvSpPr>
            <p:nvPr/>
          </p:nvSpPr>
          <p:spPr bwMode="auto">
            <a:xfrm>
              <a:off x="5164" y="2884"/>
              <a:ext cx="156" cy="45"/>
            </a:xfrm>
            <a:custGeom>
              <a:avLst/>
              <a:gdLst>
                <a:gd name="T0" fmla="*/ 59 w 66"/>
                <a:gd name="T1" fmla="*/ 17 h 19"/>
                <a:gd name="T2" fmla="*/ 64 w 66"/>
                <a:gd name="T3" fmla="*/ 18 h 19"/>
                <a:gd name="T4" fmla="*/ 66 w 66"/>
                <a:gd name="T5" fmla="*/ 16 h 19"/>
                <a:gd name="T6" fmla="*/ 62 w 66"/>
                <a:gd name="T7" fmla="*/ 14 h 19"/>
                <a:gd name="T8" fmla="*/ 57 w 66"/>
                <a:gd name="T9" fmla="*/ 13 h 19"/>
                <a:gd name="T10" fmla="*/ 55 w 66"/>
                <a:gd name="T11" fmla="*/ 11 h 19"/>
                <a:gd name="T12" fmla="*/ 46 w 66"/>
                <a:gd name="T13" fmla="*/ 8 h 19"/>
                <a:gd name="T14" fmla="*/ 54 w 66"/>
                <a:gd name="T15" fmla="*/ 7 h 19"/>
                <a:gd name="T16" fmla="*/ 52 w 66"/>
                <a:gd name="T17" fmla="*/ 7 h 19"/>
                <a:gd name="T18" fmla="*/ 45 w 66"/>
                <a:gd name="T19" fmla="*/ 8 h 19"/>
                <a:gd name="T20" fmla="*/ 35 w 66"/>
                <a:gd name="T21" fmla="*/ 4 h 19"/>
                <a:gd name="T22" fmla="*/ 28 w 66"/>
                <a:gd name="T23" fmla="*/ 7 h 19"/>
                <a:gd name="T24" fmla="*/ 11 w 66"/>
                <a:gd name="T25" fmla="*/ 0 h 19"/>
                <a:gd name="T26" fmla="*/ 8 w 66"/>
                <a:gd name="T27" fmla="*/ 1 h 19"/>
                <a:gd name="T28" fmla="*/ 6 w 66"/>
                <a:gd name="T29" fmla="*/ 0 h 19"/>
                <a:gd name="T30" fmla="*/ 0 w 66"/>
                <a:gd name="T31" fmla="*/ 5 h 19"/>
                <a:gd name="T32" fmla="*/ 8 w 66"/>
                <a:gd name="T33" fmla="*/ 10 h 19"/>
                <a:gd name="T34" fmla="*/ 17 w 66"/>
                <a:gd name="T35" fmla="*/ 11 h 19"/>
                <a:gd name="T36" fmla="*/ 29 w 66"/>
                <a:gd name="T37" fmla="*/ 13 h 19"/>
                <a:gd name="T38" fmla="*/ 35 w 66"/>
                <a:gd name="T39" fmla="*/ 16 h 19"/>
                <a:gd name="T40" fmla="*/ 59 w 66"/>
                <a:gd name="T41" fmla="*/ 19 h 19"/>
                <a:gd name="T42" fmla="*/ 59 w 66"/>
                <a:gd name="T4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 h="19">
                  <a:moveTo>
                    <a:pt x="59" y="17"/>
                  </a:moveTo>
                  <a:cubicBezTo>
                    <a:pt x="62" y="17"/>
                    <a:pt x="61" y="18"/>
                    <a:pt x="64" y="18"/>
                  </a:cubicBezTo>
                  <a:cubicBezTo>
                    <a:pt x="64" y="18"/>
                    <a:pt x="66" y="17"/>
                    <a:pt x="66" y="16"/>
                  </a:cubicBezTo>
                  <a:cubicBezTo>
                    <a:pt x="64" y="15"/>
                    <a:pt x="64" y="14"/>
                    <a:pt x="62" y="14"/>
                  </a:cubicBezTo>
                  <a:cubicBezTo>
                    <a:pt x="60" y="13"/>
                    <a:pt x="59" y="15"/>
                    <a:pt x="57" y="13"/>
                  </a:cubicBezTo>
                  <a:cubicBezTo>
                    <a:pt x="57" y="13"/>
                    <a:pt x="57" y="11"/>
                    <a:pt x="55" y="11"/>
                  </a:cubicBezTo>
                  <a:cubicBezTo>
                    <a:pt x="51" y="11"/>
                    <a:pt x="48" y="11"/>
                    <a:pt x="46" y="8"/>
                  </a:cubicBezTo>
                  <a:cubicBezTo>
                    <a:pt x="46" y="9"/>
                    <a:pt x="54" y="7"/>
                    <a:pt x="54" y="7"/>
                  </a:cubicBezTo>
                  <a:cubicBezTo>
                    <a:pt x="52" y="7"/>
                    <a:pt x="52" y="7"/>
                    <a:pt x="52" y="7"/>
                  </a:cubicBezTo>
                  <a:cubicBezTo>
                    <a:pt x="45" y="8"/>
                    <a:pt x="45" y="8"/>
                    <a:pt x="45" y="8"/>
                  </a:cubicBezTo>
                  <a:cubicBezTo>
                    <a:pt x="41" y="8"/>
                    <a:pt x="40" y="4"/>
                    <a:pt x="35" y="4"/>
                  </a:cubicBezTo>
                  <a:cubicBezTo>
                    <a:pt x="33" y="4"/>
                    <a:pt x="32" y="7"/>
                    <a:pt x="28" y="7"/>
                  </a:cubicBezTo>
                  <a:cubicBezTo>
                    <a:pt x="21" y="7"/>
                    <a:pt x="18" y="0"/>
                    <a:pt x="11" y="0"/>
                  </a:cubicBezTo>
                  <a:cubicBezTo>
                    <a:pt x="10" y="0"/>
                    <a:pt x="9" y="1"/>
                    <a:pt x="8" y="1"/>
                  </a:cubicBezTo>
                  <a:cubicBezTo>
                    <a:pt x="7" y="1"/>
                    <a:pt x="6" y="0"/>
                    <a:pt x="6" y="0"/>
                  </a:cubicBezTo>
                  <a:cubicBezTo>
                    <a:pt x="4" y="0"/>
                    <a:pt x="0" y="4"/>
                    <a:pt x="0" y="5"/>
                  </a:cubicBezTo>
                  <a:cubicBezTo>
                    <a:pt x="4" y="5"/>
                    <a:pt x="5" y="8"/>
                    <a:pt x="8" y="10"/>
                  </a:cubicBezTo>
                  <a:cubicBezTo>
                    <a:pt x="10" y="12"/>
                    <a:pt x="13" y="10"/>
                    <a:pt x="17" y="11"/>
                  </a:cubicBezTo>
                  <a:cubicBezTo>
                    <a:pt x="21" y="12"/>
                    <a:pt x="25" y="13"/>
                    <a:pt x="29" y="13"/>
                  </a:cubicBezTo>
                  <a:cubicBezTo>
                    <a:pt x="31" y="13"/>
                    <a:pt x="32" y="16"/>
                    <a:pt x="35" y="16"/>
                  </a:cubicBezTo>
                  <a:cubicBezTo>
                    <a:pt x="44" y="16"/>
                    <a:pt x="51" y="16"/>
                    <a:pt x="59" y="19"/>
                  </a:cubicBezTo>
                  <a:cubicBezTo>
                    <a:pt x="59" y="18"/>
                    <a:pt x="58" y="17"/>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11">
              <a:extLst>
                <a:ext uri="{FF2B5EF4-FFF2-40B4-BE49-F238E27FC236}">
                  <a16:creationId xmlns:a16="http://schemas.microsoft.com/office/drawing/2014/main" id="{15D32C08-2081-494B-B601-D07408AF3170}"/>
                </a:ext>
              </a:extLst>
            </p:cNvPr>
            <p:cNvSpPr>
              <a:spLocks/>
            </p:cNvSpPr>
            <p:nvPr/>
          </p:nvSpPr>
          <p:spPr bwMode="auto">
            <a:xfrm>
              <a:off x="5384" y="2920"/>
              <a:ext cx="47" cy="11"/>
            </a:xfrm>
            <a:custGeom>
              <a:avLst/>
              <a:gdLst>
                <a:gd name="T0" fmla="*/ 13 w 20"/>
                <a:gd name="T1" fmla="*/ 4 h 5"/>
                <a:gd name="T2" fmla="*/ 20 w 20"/>
                <a:gd name="T3" fmla="*/ 0 h 5"/>
                <a:gd name="T4" fmla="*/ 13 w 20"/>
                <a:gd name="T5" fmla="*/ 2 h 5"/>
                <a:gd name="T6" fmla="*/ 4 w 20"/>
                <a:gd name="T7" fmla="*/ 1 h 5"/>
                <a:gd name="T8" fmla="*/ 0 w 20"/>
                <a:gd name="T9" fmla="*/ 2 h 5"/>
                <a:gd name="T10" fmla="*/ 5 w 20"/>
                <a:gd name="T11" fmla="*/ 4 h 5"/>
                <a:gd name="T12" fmla="*/ 13 w 20"/>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3" y="4"/>
                  </a:moveTo>
                  <a:cubicBezTo>
                    <a:pt x="16" y="4"/>
                    <a:pt x="18" y="3"/>
                    <a:pt x="20" y="0"/>
                  </a:cubicBezTo>
                  <a:cubicBezTo>
                    <a:pt x="18" y="1"/>
                    <a:pt x="17" y="2"/>
                    <a:pt x="13" y="2"/>
                  </a:cubicBezTo>
                  <a:cubicBezTo>
                    <a:pt x="10" y="2"/>
                    <a:pt x="8" y="1"/>
                    <a:pt x="4" y="1"/>
                  </a:cubicBezTo>
                  <a:cubicBezTo>
                    <a:pt x="3" y="1"/>
                    <a:pt x="0" y="0"/>
                    <a:pt x="0" y="2"/>
                  </a:cubicBezTo>
                  <a:cubicBezTo>
                    <a:pt x="0" y="5"/>
                    <a:pt x="4" y="4"/>
                    <a:pt x="5" y="4"/>
                  </a:cubicBezTo>
                  <a:cubicBezTo>
                    <a:pt x="7" y="4"/>
                    <a:pt x="10" y="4"/>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 name="Freeform 12">
              <a:extLst>
                <a:ext uri="{FF2B5EF4-FFF2-40B4-BE49-F238E27FC236}">
                  <a16:creationId xmlns:a16="http://schemas.microsoft.com/office/drawing/2014/main" id="{DB618FE9-3AA9-4CE3-A5B2-09611283595E}"/>
                </a:ext>
              </a:extLst>
            </p:cNvPr>
            <p:cNvSpPr>
              <a:spLocks/>
            </p:cNvSpPr>
            <p:nvPr/>
          </p:nvSpPr>
          <p:spPr bwMode="auto">
            <a:xfrm>
              <a:off x="5339" y="2920"/>
              <a:ext cx="36" cy="14"/>
            </a:xfrm>
            <a:custGeom>
              <a:avLst/>
              <a:gdLst>
                <a:gd name="T0" fmla="*/ 8 w 15"/>
                <a:gd name="T1" fmla="*/ 0 h 6"/>
                <a:gd name="T2" fmla="*/ 8 w 15"/>
                <a:gd name="T3" fmla="*/ 2 h 6"/>
                <a:gd name="T4" fmla="*/ 3 w 15"/>
                <a:gd name="T5" fmla="*/ 2 h 6"/>
                <a:gd name="T6" fmla="*/ 0 w 15"/>
                <a:gd name="T7" fmla="*/ 4 h 6"/>
                <a:gd name="T8" fmla="*/ 4 w 15"/>
                <a:gd name="T9" fmla="*/ 6 h 6"/>
                <a:gd name="T10" fmla="*/ 10 w 15"/>
                <a:gd name="T11" fmla="*/ 3 h 6"/>
                <a:gd name="T12" fmla="*/ 11 w 15"/>
                <a:gd name="T13" fmla="*/ 4 h 6"/>
                <a:gd name="T14" fmla="*/ 15 w 15"/>
                <a:gd name="T15" fmla="*/ 4 h 6"/>
                <a:gd name="T16" fmla="*/ 15 w 15"/>
                <a:gd name="T17" fmla="*/ 0 h 6"/>
                <a:gd name="T18" fmla="*/ 8 w 1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
                  <a:moveTo>
                    <a:pt x="8" y="0"/>
                  </a:moveTo>
                  <a:cubicBezTo>
                    <a:pt x="8" y="0"/>
                    <a:pt x="8" y="2"/>
                    <a:pt x="8" y="2"/>
                  </a:cubicBezTo>
                  <a:cubicBezTo>
                    <a:pt x="7" y="2"/>
                    <a:pt x="5" y="2"/>
                    <a:pt x="3" y="2"/>
                  </a:cubicBezTo>
                  <a:cubicBezTo>
                    <a:pt x="1" y="2"/>
                    <a:pt x="0" y="2"/>
                    <a:pt x="0" y="4"/>
                  </a:cubicBezTo>
                  <a:cubicBezTo>
                    <a:pt x="0" y="5"/>
                    <a:pt x="2" y="6"/>
                    <a:pt x="4" y="6"/>
                  </a:cubicBezTo>
                  <a:cubicBezTo>
                    <a:pt x="6" y="6"/>
                    <a:pt x="7" y="4"/>
                    <a:pt x="10" y="3"/>
                  </a:cubicBezTo>
                  <a:cubicBezTo>
                    <a:pt x="11" y="4"/>
                    <a:pt x="11" y="4"/>
                    <a:pt x="11" y="4"/>
                  </a:cubicBezTo>
                  <a:cubicBezTo>
                    <a:pt x="15" y="4"/>
                    <a:pt x="15" y="4"/>
                    <a:pt x="15" y="4"/>
                  </a:cubicBezTo>
                  <a:cubicBezTo>
                    <a:pt x="11" y="4"/>
                    <a:pt x="15" y="4"/>
                    <a:pt x="15" y="0"/>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A40EE9B3-466B-4606-AF17-E3E74977D991}"/>
                </a:ext>
              </a:extLst>
            </p:cNvPr>
            <p:cNvSpPr>
              <a:spLocks/>
            </p:cNvSpPr>
            <p:nvPr/>
          </p:nvSpPr>
          <p:spPr bwMode="auto">
            <a:xfrm>
              <a:off x="5372" y="2936"/>
              <a:ext cx="24" cy="21"/>
            </a:xfrm>
            <a:custGeom>
              <a:avLst/>
              <a:gdLst>
                <a:gd name="T0" fmla="*/ 6 w 10"/>
                <a:gd name="T1" fmla="*/ 5 h 9"/>
                <a:gd name="T2" fmla="*/ 8 w 10"/>
                <a:gd name="T3" fmla="*/ 9 h 9"/>
                <a:gd name="T4" fmla="*/ 8 w 10"/>
                <a:gd name="T5" fmla="*/ 9 h 9"/>
                <a:gd name="T6" fmla="*/ 10 w 10"/>
                <a:gd name="T7" fmla="*/ 7 h 9"/>
                <a:gd name="T8" fmla="*/ 7 w 10"/>
                <a:gd name="T9" fmla="*/ 1 h 9"/>
                <a:gd name="T10" fmla="*/ 5 w 10"/>
                <a:gd name="T11" fmla="*/ 1 h 9"/>
                <a:gd name="T12" fmla="*/ 0 w 10"/>
                <a:gd name="T13" fmla="*/ 2 h 9"/>
                <a:gd name="T14" fmla="*/ 6 w 10"/>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6" y="5"/>
                  </a:moveTo>
                  <a:cubicBezTo>
                    <a:pt x="6" y="6"/>
                    <a:pt x="6" y="9"/>
                    <a:pt x="8" y="9"/>
                  </a:cubicBezTo>
                  <a:cubicBezTo>
                    <a:pt x="8" y="9"/>
                    <a:pt x="8" y="9"/>
                    <a:pt x="8" y="9"/>
                  </a:cubicBezTo>
                  <a:cubicBezTo>
                    <a:pt x="9" y="9"/>
                    <a:pt x="10" y="8"/>
                    <a:pt x="10" y="7"/>
                  </a:cubicBezTo>
                  <a:cubicBezTo>
                    <a:pt x="10" y="4"/>
                    <a:pt x="7" y="5"/>
                    <a:pt x="7" y="1"/>
                  </a:cubicBezTo>
                  <a:cubicBezTo>
                    <a:pt x="6" y="1"/>
                    <a:pt x="5" y="1"/>
                    <a:pt x="5" y="1"/>
                  </a:cubicBezTo>
                  <a:cubicBezTo>
                    <a:pt x="3" y="1"/>
                    <a:pt x="0" y="0"/>
                    <a:pt x="0" y="2"/>
                  </a:cubicBezTo>
                  <a:cubicBezTo>
                    <a:pt x="0" y="4"/>
                    <a:pt x="4" y="5"/>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14">
              <a:extLst>
                <a:ext uri="{FF2B5EF4-FFF2-40B4-BE49-F238E27FC236}">
                  <a16:creationId xmlns:a16="http://schemas.microsoft.com/office/drawing/2014/main" id="{AE829C31-3295-4EF8-B1C0-EEA7B4790320}"/>
                </a:ext>
              </a:extLst>
            </p:cNvPr>
            <p:cNvSpPr>
              <a:spLocks/>
            </p:cNvSpPr>
            <p:nvPr/>
          </p:nvSpPr>
          <p:spPr bwMode="auto">
            <a:xfrm>
              <a:off x="5325" y="2922"/>
              <a:ext cx="9" cy="9"/>
            </a:xfrm>
            <a:custGeom>
              <a:avLst/>
              <a:gdLst>
                <a:gd name="T0" fmla="*/ 2 w 4"/>
                <a:gd name="T1" fmla="*/ 0 h 4"/>
                <a:gd name="T2" fmla="*/ 0 w 4"/>
                <a:gd name="T3" fmla="*/ 0 h 4"/>
                <a:gd name="T4" fmla="*/ 0 w 4"/>
                <a:gd name="T5" fmla="*/ 2 h 4"/>
                <a:gd name="T6" fmla="*/ 2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0"/>
                    <a:pt x="1" y="0"/>
                    <a:pt x="0" y="0"/>
                  </a:cubicBezTo>
                  <a:cubicBezTo>
                    <a:pt x="0" y="1"/>
                    <a:pt x="0" y="1"/>
                    <a:pt x="0" y="2"/>
                  </a:cubicBezTo>
                  <a:cubicBezTo>
                    <a:pt x="0" y="3"/>
                    <a:pt x="1" y="4"/>
                    <a:pt x="2" y="4"/>
                  </a:cubicBezTo>
                  <a:cubicBezTo>
                    <a:pt x="3" y="4"/>
                    <a:pt x="4" y="3"/>
                    <a:pt x="4" y="1"/>
                  </a:cubicBezTo>
                  <a:cubicBezTo>
                    <a:pt x="4" y="1"/>
                    <a:pt x="4"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15">
              <a:extLst>
                <a:ext uri="{FF2B5EF4-FFF2-40B4-BE49-F238E27FC236}">
                  <a16:creationId xmlns:a16="http://schemas.microsoft.com/office/drawing/2014/main" id="{357A4D07-0094-4321-9DA5-BDBE6BC4D99E}"/>
                </a:ext>
              </a:extLst>
            </p:cNvPr>
            <p:cNvSpPr>
              <a:spLocks/>
            </p:cNvSpPr>
            <p:nvPr/>
          </p:nvSpPr>
          <p:spPr bwMode="auto">
            <a:xfrm>
              <a:off x="5441" y="2922"/>
              <a:ext cx="54" cy="33"/>
            </a:xfrm>
            <a:custGeom>
              <a:avLst/>
              <a:gdLst>
                <a:gd name="T0" fmla="*/ 9 w 23"/>
                <a:gd name="T1" fmla="*/ 7 h 14"/>
                <a:gd name="T2" fmla="*/ 23 w 23"/>
                <a:gd name="T3" fmla="*/ 2 h 14"/>
                <a:gd name="T4" fmla="*/ 8 w 23"/>
                <a:gd name="T5" fmla="*/ 3 h 14"/>
                <a:gd name="T6" fmla="*/ 7 w 23"/>
                <a:gd name="T7" fmla="*/ 6 h 14"/>
                <a:gd name="T8" fmla="*/ 0 w 23"/>
                <a:gd name="T9" fmla="*/ 12 h 14"/>
                <a:gd name="T10" fmla="*/ 1 w 23"/>
                <a:gd name="T11" fmla="*/ 14 h 14"/>
                <a:gd name="T12" fmla="*/ 9 w 23"/>
                <a:gd name="T13" fmla="*/ 10 h 14"/>
                <a:gd name="T14" fmla="*/ 9 w 23"/>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9" y="7"/>
                  </a:moveTo>
                  <a:cubicBezTo>
                    <a:pt x="13" y="7"/>
                    <a:pt x="21" y="5"/>
                    <a:pt x="23" y="2"/>
                  </a:cubicBezTo>
                  <a:cubicBezTo>
                    <a:pt x="21" y="0"/>
                    <a:pt x="11" y="1"/>
                    <a:pt x="8" y="3"/>
                  </a:cubicBezTo>
                  <a:cubicBezTo>
                    <a:pt x="8" y="4"/>
                    <a:pt x="8" y="5"/>
                    <a:pt x="7" y="6"/>
                  </a:cubicBezTo>
                  <a:cubicBezTo>
                    <a:pt x="4" y="7"/>
                    <a:pt x="0" y="7"/>
                    <a:pt x="0" y="12"/>
                  </a:cubicBezTo>
                  <a:cubicBezTo>
                    <a:pt x="0" y="13"/>
                    <a:pt x="0" y="14"/>
                    <a:pt x="1" y="14"/>
                  </a:cubicBezTo>
                  <a:cubicBezTo>
                    <a:pt x="4" y="14"/>
                    <a:pt x="8" y="11"/>
                    <a:pt x="9" y="10"/>
                  </a:cubicBezTo>
                  <a:cubicBezTo>
                    <a:pt x="9" y="9"/>
                    <a:pt x="8" y="7"/>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 name="Freeform 16">
              <a:extLst>
                <a:ext uri="{FF2B5EF4-FFF2-40B4-BE49-F238E27FC236}">
                  <a16:creationId xmlns:a16="http://schemas.microsoft.com/office/drawing/2014/main" id="{8A0B403A-2123-421F-8C15-D92ADB78A3C1}"/>
                </a:ext>
              </a:extLst>
            </p:cNvPr>
            <p:cNvSpPr>
              <a:spLocks/>
            </p:cNvSpPr>
            <p:nvPr/>
          </p:nvSpPr>
          <p:spPr bwMode="auto">
            <a:xfrm>
              <a:off x="5599" y="2879"/>
              <a:ext cx="12" cy="22"/>
            </a:xfrm>
            <a:custGeom>
              <a:avLst/>
              <a:gdLst>
                <a:gd name="T0" fmla="*/ 5 w 5"/>
                <a:gd name="T1" fmla="*/ 2 h 9"/>
                <a:gd name="T2" fmla="*/ 4 w 5"/>
                <a:gd name="T3" fmla="*/ 0 h 9"/>
                <a:gd name="T4" fmla="*/ 3 w 5"/>
                <a:gd name="T5" fmla="*/ 4 h 9"/>
                <a:gd name="T6" fmla="*/ 0 w 5"/>
                <a:gd name="T7" fmla="*/ 7 h 9"/>
                <a:gd name="T8" fmla="*/ 2 w 5"/>
                <a:gd name="T9" fmla="*/ 9 h 9"/>
                <a:gd name="T10" fmla="*/ 3 w 5"/>
                <a:gd name="T11" fmla="*/ 4 h 9"/>
                <a:gd name="T12" fmla="*/ 5 w 5"/>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2"/>
                  </a:moveTo>
                  <a:cubicBezTo>
                    <a:pt x="5" y="1"/>
                    <a:pt x="4" y="2"/>
                    <a:pt x="4" y="0"/>
                  </a:cubicBezTo>
                  <a:cubicBezTo>
                    <a:pt x="2" y="0"/>
                    <a:pt x="3" y="2"/>
                    <a:pt x="3" y="4"/>
                  </a:cubicBezTo>
                  <a:cubicBezTo>
                    <a:pt x="3" y="5"/>
                    <a:pt x="0" y="5"/>
                    <a:pt x="0" y="7"/>
                  </a:cubicBezTo>
                  <a:cubicBezTo>
                    <a:pt x="0" y="8"/>
                    <a:pt x="1" y="9"/>
                    <a:pt x="2" y="9"/>
                  </a:cubicBezTo>
                  <a:cubicBezTo>
                    <a:pt x="4" y="9"/>
                    <a:pt x="3" y="7"/>
                    <a:pt x="3" y="4"/>
                  </a:cubicBezTo>
                  <a:cubicBezTo>
                    <a:pt x="4" y="4"/>
                    <a:pt x="5" y="4"/>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 name="Freeform 17">
              <a:extLst>
                <a:ext uri="{FF2B5EF4-FFF2-40B4-BE49-F238E27FC236}">
                  <a16:creationId xmlns:a16="http://schemas.microsoft.com/office/drawing/2014/main" id="{A9C36232-29B7-4FDE-BA8F-4A433FEDEB03}"/>
                </a:ext>
              </a:extLst>
            </p:cNvPr>
            <p:cNvSpPr>
              <a:spLocks/>
            </p:cNvSpPr>
            <p:nvPr/>
          </p:nvSpPr>
          <p:spPr bwMode="auto">
            <a:xfrm>
              <a:off x="5479" y="2837"/>
              <a:ext cx="14" cy="16"/>
            </a:xfrm>
            <a:custGeom>
              <a:avLst/>
              <a:gdLst>
                <a:gd name="T0" fmla="*/ 0 w 6"/>
                <a:gd name="T1" fmla="*/ 3 h 7"/>
                <a:gd name="T2" fmla="*/ 4 w 6"/>
                <a:gd name="T3" fmla="*/ 7 h 7"/>
                <a:gd name="T4" fmla="*/ 6 w 6"/>
                <a:gd name="T5" fmla="*/ 4 h 7"/>
                <a:gd name="T6" fmla="*/ 0 w 6"/>
                <a:gd name="T7" fmla="*/ 3 h 7"/>
              </a:gdLst>
              <a:ahLst/>
              <a:cxnLst>
                <a:cxn ang="0">
                  <a:pos x="T0" y="T1"/>
                </a:cxn>
                <a:cxn ang="0">
                  <a:pos x="T2" y="T3"/>
                </a:cxn>
                <a:cxn ang="0">
                  <a:pos x="T4" y="T5"/>
                </a:cxn>
                <a:cxn ang="0">
                  <a:pos x="T6" y="T7"/>
                </a:cxn>
              </a:cxnLst>
              <a:rect l="0" t="0" r="r" b="b"/>
              <a:pathLst>
                <a:path w="6" h="7">
                  <a:moveTo>
                    <a:pt x="0" y="3"/>
                  </a:moveTo>
                  <a:cubicBezTo>
                    <a:pt x="0" y="5"/>
                    <a:pt x="3" y="7"/>
                    <a:pt x="4" y="7"/>
                  </a:cubicBezTo>
                  <a:cubicBezTo>
                    <a:pt x="5" y="7"/>
                    <a:pt x="6" y="5"/>
                    <a:pt x="6" y="4"/>
                  </a:cubicBezTo>
                  <a:cubicBezTo>
                    <a:pt x="6" y="2"/>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8" name="Freeform 18">
              <a:extLst>
                <a:ext uri="{FF2B5EF4-FFF2-40B4-BE49-F238E27FC236}">
                  <a16:creationId xmlns:a16="http://schemas.microsoft.com/office/drawing/2014/main" id="{E2CE2187-3981-4D96-A13B-C310A964241A}"/>
                </a:ext>
              </a:extLst>
            </p:cNvPr>
            <p:cNvSpPr>
              <a:spLocks/>
            </p:cNvSpPr>
            <p:nvPr/>
          </p:nvSpPr>
          <p:spPr bwMode="auto">
            <a:xfrm>
              <a:off x="5507" y="2834"/>
              <a:ext cx="43" cy="17"/>
            </a:xfrm>
            <a:custGeom>
              <a:avLst/>
              <a:gdLst>
                <a:gd name="T0" fmla="*/ 0 w 18"/>
                <a:gd name="T1" fmla="*/ 3 h 7"/>
                <a:gd name="T2" fmla="*/ 4 w 18"/>
                <a:gd name="T3" fmla="*/ 4 h 7"/>
                <a:gd name="T4" fmla="*/ 9 w 18"/>
                <a:gd name="T5" fmla="*/ 4 h 7"/>
                <a:gd name="T6" fmla="*/ 17 w 18"/>
                <a:gd name="T7" fmla="*/ 7 h 7"/>
                <a:gd name="T8" fmla="*/ 18 w 18"/>
                <a:gd name="T9" fmla="*/ 6 h 7"/>
                <a:gd name="T10" fmla="*/ 16 w 18"/>
                <a:gd name="T11" fmla="*/ 2 h 7"/>
                <a:gd name="T12" fmla="*/ 15 w 18"/>
                <a:gd name="T13" fmla="*/ 2 h 7"/>
                <a:gd name="T14" fmla="*/ 12 w 18"/>
                <a:gd name="T15" fmla="*/ 0 h 7"/>
                <a:gd name="T16" fmla="*/ 1 w 18"/>
                <a:gd name="T17" fmla="*/ 0 h 7"/>
                <a:gd name="T18" fmla="*/ 0 w 1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3"/>
                  </a:moveTo>
                  <a:cubicBezTo>
                    <a:pt x="0" y="3"/>
                    <a:pt x="3" y="4"/>
                    <a:pt x="4" y="4"/>
                  </a:cubicBezTo>
                  <a:cubicBezTo>
                    <a:pt x="6" y="4"/>
                    <a:pt x="7" y="4"/>
                    <a:pt x="9" y="4"/>
                  </a:cubicBezTo>
                  <a:cubicBezTo>
                    <a:pt x="12" y="4"/>
                    <a:pt x="14" y="7"/>
                    <a:pt x="17" y="7"/>
                  </a:cubicBezTo>
                  <a:cubicBezTo>
                    <a:pt x="17" y="7"/>
                    <a:pt x="18" y="7"/>
                    <a:pt x="18" y="6"/>
                  </a:cubicBezTo>
                  <a:cubicBezTo>
                    <a:pt x="18" y="5"/>
                    <a:pt x="16" y="4"/>
                    <a:pt x="16" y="2"/>
                  </a:cubicBezTo>
                  <a:cubicBezTo>
                    <a:pt x="15" y="2"/>
                    <a:pt x="15" y="2"/>
                    <a:pt x="15" y="2"/>
                  </a:cubicBezTo>
                  <a:cubicBezTo>
                    <a:pt x="14" y="2"/>
                    <a:pt x="12" y="4"/>
                    <a:pt x="12" y="0"/>
                  </a:cubicBezTo>
                  <a:cubicBezTo>
                    <a:pt x="1" y="0"/>
                    <a:pt x="1" y="0"/>
                    <a:pt x="1" y="0"/>
                  </a:cubicBezTo>
                  <a:cubicBezTo>
                    <a:pt x="1" y="4"/>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9" name="Freeform 19">
              <a:extLst>
                <a:ext uri="{FF2B5EF4-FFF2-40B4-BE49-F238E27FC236}">
                  <a16:creationId xmlns:a16="http://schemas.microsoft.com/office/drawing/2014/main" id="{F5B6E080-C365-4AD4-8C7C-62C6AF8A6970}"/>
                </a:ext>
              </a:extLst>
            </p:cNvPr>
            <p:cNvSpPr>
              <a:spLocks/>
            </p:cNvSpPr>
            <p:nvPr/>
          </p:nvSpPr>
          <p:spPr bwMode="auto">
            <a:xfrm>
              <a:off x="5507" y="2792"/>
              <a:ext cx="7" cy="9"/>
            </a:xfrm>
            <a:custGeom>
              <a:avLst/>
              <a:gdLst>
                <a:gd name="T0" fmla="*/ 3 w 3"/>
                <a:gd name="T1" fmla="*/ 4 h 4"/>
                <a:gd name="T2" fmla="*/ 0 w 3"/>
                <a:gd name="T3" fmla="*/ 0 h 4"/>
                <a:gd name="T4" fmla="*/ 3 w 3"/>
                <a:gd name="T5" fmla="*/ 4 h 4"/>
              </a:gdLst>
              <a:ahLst/>
              <a:cxnLst>
                <a:cxn ang="0">
                  <a:pos x="T0" y="T1"/>
                </a:cxn>
                <a:cxn ang="0">
                  <a:pos x="T2" y="T3"/>
                </a:cxn>
                <a:cxn ang="0">
                  <a:pos x="T4" y="T5"/>
                </a:cxn>
              </a:cxnLst>
              <a:rect l="0" t="0" r="r" b="b"/>
              <a:pathLst>
                <a:path w="3" h="4">
                  <a:moveTo>
                    <a:pt x="3" y="4"/>
                  </a:moveTo>
                  <a:cubicBezTo>
                    <a:pt x="2" y="2"/>
                    <a:pt x="0" y="2"/>
                    <a:pt x="0" y="0"/>
                  </a:cubicBezTo>
                  <a:cubicBezTo>
                    <a:pt x="0" y="2"/>
                    <a:pt x="1"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0" name="Freeform 20">
              <a:extLst>
                <a:ext uri="{FF2B5EF4-FFF2-40B4-BE49-F238E27FC236}">
                  <a16:creationId xmlns:a16="http://schemas.microsoft.com/office/drawing/2014/main" id="{C4A1BC4C-491A-4335-8EDC-E89E4E5F8597}"/>
                </a:ext>
              </a:extLst>
            </p:cNvPr>
            <p:cNvSpPr>
              <a:spLocks/>
            </p:cNvSpPr>
            <p:nvPr/>
          </p:nvSpPr>
          <p:spPr bwMode="auto">
            <a:xfrm>
              <a:off x="5507" y="27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1" name="Freeform 21">
              <a:extLst>
                <a:ext uri="{FF2B5EF4-FFF2-40B4-BE49-F238E27FC236}">
                  <a16:creationId xmlns:a16="http://schemas.microsoft.com/office/drawing/2014/main" id="{6E2B9240-F37C-4530-991C-C74164A72FD0}"/>
                </a:ext>
              </a:extLst>
            </p:cNvPr>
            <p:cNvSpPr>
              <a:spLocks/>
            </p:cNvSpPr>
            <p:nvPr/>
          </p:nvSpPr>
          <p:spPr bwMode="auto">
            <a:xfrm>
              <a:off x="5500" y="2759"/>
              <a:ext cx="19" cy="30"/>
            </a:xfrm>
            <a:custGeom>
              <a:avLst/>
              <a:gdLst>
                <a:gd name="T0" fmla="*/ 8 w 8"/>
                <a:gd name="T1" fmla="*/ 6 h 13"/>
                <a:gd name="T2" fmla="*/ 2 w 8"/>
                <a:gd name="T3" fmla="*/ 0 h 13"/>
                <a:gd name="T4" fmla="*/ 0 w 8"/>
                <a:gd name="T5" fmla="*/ 4 h 13"/>
                <a:gd name="T6" fmla="*/ 3 w 8"/>
                <a:gd name="T7" fmla="*/ 11 h 13"/>
                <a:gd name="T8" fmla="*/ 3 w 8"/>
                <a:gd name="T9" fmla="*/ 13 h 13"/>
                <a:gd name="T10" fmla="*/ 8 w 8"/>
                <a:gd name="T11" fmla="*/ 12 h 13"/>
                <a:gd name="T12" fmla="*/ 6 w 8"/>
                <a:gd name="T13" fmla="*/ 9 h 13"/>
                <a:gd name="T14" fmla="*/ 8 w 8"/>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3">
                  <a:moveTo>
                    <a:pt x="8" y="6"/>
                  </a:moveTo>
                  <a:cubicBezTo>
                    <a:pt x="4" y="5"/>
                    <a:pt x="2" y="3"/>
                    <a:pt x="2" y="0"/>
                  </a:cubicBezTo>
                  <a:cubicBezTo>
                    <a:pt x="0" y="1"/>
                    <a:pt x="0" y="3"/>
                    <a:pt x="0" y="4"/>
                  </a:cubicBezTo>
                  <a:cubicBezTo>
                    <a:pt x="0" y="7"/>
                    <a:pt x="3" y="8"/>
                    <a:pt x="3" y="11"/>
                  </a:cubicBezTo>
                  <a:cubicBezTo>
                    <a:pt x="3" y="12"/>
                    <a:pt x="3" y="12"/>
                    <a:pt x="3" y="13"/>
                  </a:cubicBezTo>
                  <a:cubicBezTo>
                    <a:pt x="3" y="13"/>
                    <a:pt x="7" y="12"/>
                    <a:pt x="8" y="12"/>
                  </a:cubicBezTo>
                  <a:cubicBezTo>
                    <a:pt x="8" y="10"/>
                    <a:pt x="6" y="10"/>
                    <a:pt x="6" y="9"/>
                  </a:cubicBezTo>
                  <a:cubicBezTo>
                    <a:pt x="6" y="7"/>
                    <a:pt x="8" y="7"/>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2" name="Freeform 22">
              <a:extLst>
                <a:ext uri="{FF2B5EF4-FFF2-40B4-BE49-F238E27FC236}">
                  <a16:creationId xmlns:a16="http://schemas.microsoft.com/office/drawing/2014/main" id="{C6C86842-601B-4D70-9DC8-27FA4F89A761}"/>
                </a:ext>
              </a:extLst>
            </p:cNvPr>
            <p:cNvSpPr>
              <a:spLocks/>
            </p:cNvSpPr>
            <p:nvPr/>
          </p:nvSpPr>
          <p:spPr bwMode="auto">
            <a:xfrm>
              <a:off x="5824" y="2858"/>
              <a:ext cx="59" cy="33"/>
            </a:xfrm>
            <a:custGeom>
              <a:avLst/>
              <a:gdLst>
                <a:gd name="T0" fmla="*/ 0 w 25"/>
                <a:gd name="T1" fmla="*/ 10 h 14"/>
                <a:gd name="T2" fmla="*/ 5 w 25"/>
                <a:gd name="T3" fmla="*/ 13 h 14"/>
                <a:gd name="T4" fmla="*/ 6 w 25"/>
                <a:gd name="T5" fmla="*/ 13 h 14"/>
                <a:gd name="T6" fmla="*/ 6 w 25"/>
                <a:gd name="T7" fmla="*/ 13 h 14"/>
                <a:gd name="T8" fmla="*/ 6 w 25"/>
                <a:gd name="T9" fmla="*/ 13 h 14"/>
                <a:gd name="T10" fmla="*/ 9 w 25"/>
                <a:gd name="T11" fmla="*/ 14 h 14"/>
                <a:gd name="T12" fmla="*/ 20 w 25"/>
                <a:gd name="T13" fmla="*/ 11 h 14"/>
                <a:gd name="T14" fmla="*/ 25 w 25"/>
                <a:gd name="T15" fmla="*/ 3 h 14"/>
                <a:gd name="T16" fmla="*/ 23 w 25"/>
                <a:gd name="T17" fmla="*/ 0 h 14"/>
                <a:gd name="T18" fmla="*/ 18 w 25"/>
                <a:gd name="T19" fmla="*/ 6 h 14"/>
                <a:gd name="T20" fmla="*/ 9 w 25"/>
                <a:gd name="T21" fmla="*/ 9 h 14"/>
                <a:gd name="T22" fmla="*/ 7 w 25"/>
                <a:gd name="T23" fmla="*/ 10 h 14"/>
                <a:gd name="T24" fmla="*/ 0 w 25"/>
                <a:gd name="T2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4">
                  <a:moveTo>
                    <a:pt x="0" y="10"/>
                  </a:moveTo>
                  <a:cubicBezTo>
                    <a:pt x="0" y="10"/>
                    <a:pt x="3" y="12"/>
                    <a:pt x="5" y="13"/>
                  </a:cubicBezTo>
                  <a:cubicBezTo>
                    <a:pt x="6" y="13"/>
                    <a:pt x="6" y="13"/>
                    <a:pt x="6" y="13"/>
                  </a:cubicBezTo>
                  <a:cubicBezTo>
                    <a:pt x="6" y="13"/>
                    <a:pt x="6" y="13"/>
                    <a:pt x="6" y="13"/>
                  </a:cubicBezTo>
                  <a:cubicBezTo>
                    <a:pt x="6" y="13"/>
                    <a:pt x="6" y="13"/>
                    <a:pt x="6" y="13"/>
                  </a:cubicBezTo>
                  <a:cubicBezTo>
                    <a:pt x="7" y="14"/>
                    <a:pt x="9" y="14"/>
                    <a:pt x="9" y="14"/>
                  </a:cubicBezTo>
                  <a:cubicBezTo>
                    <a:pt x="14" y="14"/>
                    <a:pt x="16" y="12"/>
                    <a:pt x="20" y="11"/>
                  </a:cubicBezTo>
                  <a:cubicBezTo>
                    <a:pt x="20" y="7"/>
                    <a:pt x="25" y="8"/>
                    <a:pt x="25" y="3"/>
                  </a:cubicBezTo>
                  <a:cubicBezTo>
                    <a:pt x="25" y="2"/>
                    <a:pt x="24" y="0"/>
                    <a:pt x="23" y="0"/>
                  </a:cubicBezTo>
                  <a:cubicBezTo>
                    <a:pt x="20" y="0"/>
                    <a:pt x="21" y="5"/>
                    <a:pt x="18" y="6"/>
                  </a:cubicBezTo>
                  <a:cubicBezTo>
                    <a:pt x="16" y="7"/>
                    <a:pt x="12" y="8"/>
                    <a:pt x="9" y="9"/>
                  </a:cubicBezTo>
                  <a:cubicBezTo>
                    <a:pt x="9" y="9"/>
                    <a:pt x="7" y="10"/>
                    <a:pt x="7" y="10"/>
                  </a:cubicBez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3" name="Freeform 23">
              <a:extLst>
                <a:ext uri="{FF2B5EF4-FFF2-40B4-BE49-F238E27FC236}">
                  <a16:creationId xmlns:a16="http://schemas.microsoft.com/office/drawing/2014/main" id="{B1029941-764F-48AB-8B50-3BC7378B9415}"/>
                </a:ext>
              </a:extLst>
            </p:cNvPr>
            <p:cNvSpPr>
              <a:spLocks/>
            </p:cNvSpPr>
            <p:nvPr/>
          </p:nvSpPr>
          <p:spPr bwMode="auto">
            <a:xfrm>
              <a:off x="5550" y="2796"/>
              <a:ext cx="309" cy="161"/>
            </a:xfrm>
            <a:custGeom>
              <a:avLst/>
              <a:gdLst>
                <a:gd name="T0" fmla="*/ 104 w 131"/>
                <a:gd name="T1" fmla="*/ 37 h 68"/>
                <a:gd name="T2" fmla="*/ 92 w 131"/>
                <a:gd name="T3" fmla="*/ 26 h 68"/>
                <a:gd name="T4" fmla="*/ 89 w 131"/>
                <a:gd name="T5" fmla="*/ 23 h 68"/>
                <a:gd name="T6" fmla="*/ 82 w 131"/>
                <a:gd name="T7" fmla="*/ 20 h 68"/>
                <a:gd name="T8" fmla="*/ 66 w 131"/>
                <a:gd name="T9" fmla="*/ 15 h 68"/>
                <a:gd name="T10" fmla="*/ 66 w 131"/>
                <a:gd name="T11" fmla="*/ 15 h 68"/>
                <a:gd name="T12" fmla="*/ 66 w 131"/>
                <a:gd name="T13" fmla="*/ 15 h 68"/>
                <a:gd name="T14" fmla="*/ 65 w 131"/>
                <a:gd name="T15" fmla="*/ 15 h 68"/>
                <a:gd name="T16" fmla="*/ 66 w 131"/>
                <a:gd name="T17" fmla="*/ 14 h 68"/>
                <a:gd name="T18" fmla="*/ 62 w 131"/>
                <a:gd name="T19" fmla="*/ 12 h 68"/>
                <a:gd name="T20" fmla="*/ 56 w 131"/>
                <a:gd name="T21" fmla="*/ 12 h 68"/>
                <a:gd name="T22" fmla="*/ 50 w 131"/>
                <a:gd name="T23" fmla="*/ 8 h 68"/>
                <a:gd name="T24" fmla="*/ 47 w 131"/>
                <a:gd name="T25" fmla="*/ 7 h 68"/>
                <a:gd name="T26" fmla="*/ 40 w 131"/>
                <a:gd name="T27" fmla="*/ 13 h 68"/>
                <a:gd name="T28" fmla="*/ 35 w 131"/>
                <a:gd name="T29" fmla="*/ 16 h 68"/>
                <a:gd name="T30" fmla="*/ 30 w 131"/>
                <a:gd name="T31" fmla="*/ 20 h 68"/>
                <a:gd name="T32" fmla="*/ 26 w 131"/>
                <a:gd name="T33" fmla="*/ 15 h 68"/>
                <a:gd name="T34" fmla="*/ 22 w 131"/>
                <a:gd name="T35" fmla="*/ 13 h 68"/>
                <a:gd name="T36" fmla="*/ 22 w 131"/>
                <a:gd name="T37" fmla="*/ 5 h 68"/>
                <a:gd name="T38" fmla="*/ 11 w 131"/>
                <a:gd name="T39" fmla="*/ 0 h 68"/>
                <a:gd name="T40" fmla="*/ 3 w 131"/>
                <a:gd name="T41" fmla="*/ 4 h 68"/>
                <a:gd name="T42" fmla="*/ 0 w 131"/>
                <a:gd name="T43" fmla="*/ 6 h 68"/>
                <a:gd name="T44" fmla="*/ 7 w 131"/>
                <a:gd name="T45" fmla="*/ 11 h 68"/>
                <a:gd name="T46" fmla="*/ 8 w 131"/>
                <a:gd name="T47" fmla="*/ 13 h 68"/>
                <a:gd name="T48" fmla="*/ 12 w 131"/>
                <a:gd name="T49" fmla="*/ 14 h 68"/>
                <a:gd name="T50" fmla="*/ 18 w 131"/>
                <a:gd name="T51" fmla="*/ 12 h 68"/>
                <a:gd name="T52" fmla="*/ 20 w 131"/>
                <a:gd name="T53" fmla="*/ 12 h 68"/>
                <a:gd name="T54" fmla="*/ 8 w 131"/>
                <a:gd name="T55" fmla="*/ 16 h 68"/>
                <a:gd name="T56" fmla="*/ 12 w 131"/>
                <a:gd name="T57" fmla="*/ 19 h 68"/>
                <a:gd name="T58" fmla="*/ 13 w 131"/>
                <a:gd name="T59" fmla="*/ 25 h 68"/>
                <a:gd name="T60" fmla="*/ 15 w 131"/>
                <a:gd name="T61" fmla="*/ 25 h 68"/>
                <a:gd name="T62" fmla="*/ 18 w 131"/>
                <a:gd name="T63" fmla="*/ 21 h 68"/>
                <a:gd name="T64" fmla="*/ 18 w 131"/>
                <a:gd name="T65" fmla="*/ 23 h 68"/>
                <a:gd name="T66" fmla="*/ 27 w 131"/>
                <a:gd name="T67" fmla="*/ 28 h 68"/>
                <a:gd name="T68" fmla="*/ 39 w 131"/>
                <a:gd name="T69" fmla="*/ 30 h 68"/>
                <a:gd name="T70" fmla="*/ 49 w 131"/>
                <a:gd name="T71" fmla="*/ 37 h 68"/>
                <a:gd name="T72" fmla="*/ 52 w 131"/>
                <a:gd name="T73" fmla="*/ 46 h 68"/>
                <a:gd name="T74" fmla="*/ 47 w 131"/>
                <a:gd name="T75" fmla="*/ 51 h 68"/>
                <a:gd name="T76" fmla="*/ 50 w 131"/>
                <a:gd name="T77" fmla="*/ 52 h 68"/>
                <a:gd name="T78" fmla="*/ 55 w 131"/>
                <a:gd name="T79" fmla="*/ 52 h 68"/>
                <a:gd name="T80" fmla="*/ 58 w 131"/>
                <a:gd name="T81" fmla="*/ 52 h 68"/>
                <a:gd name="T82" fmla="*/ 72 w 131"/>
                <a:gd name="T83" fmla="*/ 60 h 68"/>
                <a:gd name="T84" fmla="*/ 80 w 131"/>
                <a:gd name="T85" fmla="*/ 60 h 68"/>
                <a:gd name="T86" fmla="*/ 81 w 131"/>
                <a:gd name="T87" fmla="*/ 54 h 68"/>
                <a:gd name="T88" fmla="*/ 90 w 131"/>
                <a:gd name="T89" fmla="*/ 48 h 68"/>
                <a:gd name="T90" fmla="*/ 106 w 131"/>
                <a:gd name="T91" fmla="*/ 58 h 68"/>
                <a:gd name="T92" fmla="*/ 108 w 131"/>
                <a:gd name="T93" fmla="*/ 59 h 68"/>
                <a:gd name="T94" fmla="*/ 117 w 131"/>
                <a:gd name="T95" fmla="*/ 64 h 68"/>
                <a:gd name="T96" fmla="*/ 123 w 131"/>
                <a:gd name="T97" fmla="*/ 64 h 68"/>
                <a:gd name="T98" fmla="*/ 127 w 131"/>
                <a:gd name="T99" fmla="*/ 68 h 68"/>
                <a:gd name="T100" fmla="*/ 128 w 131"/>
                <a:gd name="T101" fmla="*/ 68 h 68"/>
                <a:gd name="T102" fmla="*/ 131 w 131"/>
                <a:gd name="T103" fmla="*/ 65 h 68"/>
                <a:gd name="T104" fmla="*/ 127 w 131"/>
                <a:gd name="T105" fmla="*/ 64 h 68"/>
                <a:gd name="T106" fmla="*/ 125 w 131"/>
                <a:gd name="T107" fmla="*/ 61 h 68"/>
                <a:gd name="T108" fmla="*/ 122 w 131"/>
                <a:gd name="T109" fmla="*/ 61 h 68"/>
                <a:gd name="T110" fmla="*/ 120 w 131"/>
                <a:gd name="T111" fmla="*/ 58 h 68"/>
                <a:gd name="T112" fmla="*/ 115 w 131"/>
                <a:gd name="T113" fmla="*/ 56 h 68"/>
                <a:gd name="T114" fmla="*/ 111 w 131"/>
                <a:gd name="T115" fmla="*/ 49 h 68"/>
                <a:gd name="T116" fmla="*/ 107 w 131"/>
                <a:gd name="T117" fmla="*/ 44 h 68"/>
                <a:gd name="T118" fmla="*/ 111 w 131"/>
                <a:gd name="T119" fmla="*/ 40 h 68"/>
                <a:gd name="T120" fmla="*/ 104 w 131"/>
                <a:gd name="T121"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68">
                  <a:moveTo>
                    <a:pt x="104" y="37"/>
                  </a:moveTo>
                  <a:cubicBezTo>
                    <a:pt x="99" y="34"/>
                    <a:pt x="99" y="28"/>
                    <a:pt x="92" y="26"/>
                  </a:cubicBezTo>
                  <a:cubicBezTo>
                    <a:pt x="91" y="25"/>
                    <a:pt x="89" y="25"/>
                    <a:pt x="89" y="23"/>
                  </a:cubicBezTo>
                  <a:cubicBezTo>
                    <a:pt x="86" y="23"/>
                    <a:pt x="85" y="20"/>
                    <a:pt x="82" y="20"/>
                  </a:cubicBezTo>
                  <a:cubicBezTo>
                    <a:pt x="77" y="20"/>
                    <a:pt x="70" y="18"/>
                    <a:pt x="66" y="15"/>
                  </a:cubicBezTo>
                  <a:cubicBezTo>
                    <a:pt x="66" y="15"/>
                    <a:pt x="66" y="15"/>
                    <a:pt x="66" y="15"/>
                  </a:cubicBezTo>
                  <a:cubicBezTo>
                    <a:pt x="66" y="15"/>
                    <a:pt x="66" y="15"/>
                    <a:pt x="66" y="15"/>
                  </a:cubicBezTo>
                  <a:cubicBezTo>
                    <a:pt x="66" y="15"/>
                    <a:pt x="66" y="15"/>
                    <a:pt x="65" y="15"/>
                  </a:cubicBezTo>
                  <a:cubicBezTo>
                    <a:pt x="66" y="14"/>
                    <a:pt x="66" y="14"/>
                    <a:pt x="66" y="14"/>
                  </a:cubicBezTo>
                  <a:cubicBezTo>
                    <a:pt x="65" y="14"/>
                    <a:pt x="63" y="16"/>
                    <a:pt x="62" y="12"/>
                  </a:cubicBezTo>
                  <a:cubicBezTo>
                    <a:pt x="56" y="12"/>
                    <a:pt x="56" y="12"/>
                    <a:pt x="56" y="12"/>
                  </a:cubicBezTo>
                  <a:cubicBezTo>
                    <a:pt x="55" y="12"/>
                    <a:pt x="53" y="9"/>
                    <a:pt x="50" y="8"/>
                  </a:cubicBezTo>
                  <a:cubicBezTo>
                    <a:pt x="50" y="8"/>
                    <a:pt x="48" y="9"/>
                    <a:pt x="47" y="7"/>
                  </a:cubicBezTo>
                  <a:cubicBezTo>
                    <a:pt x="45" y="8"/>
                    <a:pt x="42" y="12"/>
                    <a:pt x="40" y="13"/>
                  </a:cubicBezTo>
                  <a:cubicBezTo>
                    <a:pt x="37" y="14"/>
                    <a:pt x="36" y="14"/>
                    <a:pt x="35" y="16"/>
                  </a:cubicBezTo>
                  <a:cubicBezTo>
                    <a:pt x="34" y="16"/>
                    <a:pt x="32" y="20"/>
                    <a:pt x="30" y="20"/>
                  </a:cubicBezTo>
                  <a:cubicBezTo>
                    <a:pt x="29" y="20"/>
                    <a:pt x="26" y="16"/>
                    <a:pt x="26" y="15"/>
                  </a:cubicBezTo>
                  <a:cubicBezTo>
                    <a:pt x="24" y="15"/>
                    <a:pt x="22" y="14"/>
                    <a:pt x="22" y="13"/>
                  </a:cubicBezTo>
                  <a:cubicBezTo>
                    <a:pt x="22" y="11"/>
                    <a:pt x="22" y="8"/>
                    <a:pt x="22" y="5"/>
                  </a:cubicBezTo>
                  <a:cubicBezTo>
                    <a:pt x="18" y="4"/>
                    <a:pt x="15" y="0"/>
                    <a:pt x="11" y="0"/>
                  </a:cubicBezTo>
                  <a:cubicBezTo>
                    <a:pt x="7" y="0"/>
                    <a:pt x="6" y="4"/>
                    <a:pt x="3" y="4"/>
                  </a:cubicBezTo>
                  <a:cubicBezTo>
                    <a:pt x="2" y="4"/>
                    <a:pt x="0" y="5"/>
                    <a:pt x="0" y="6"/>
                  </a:cubicBezTo>
                  <a:cubicBezTo>
                    <a:pt x="0" y="10"/>
                    <a:pt x="6" y="8"/>
                    <a:pt x="7" y="11"/>
                  </a:cubicBezTo>
                  <a:cubicBezTo>
                    <a:pt x="7" y="12"/>
                    <a:pt x="8" y="13"/>
                    <a:pt x="8" y="13"/>
                  </a:cubicBezTo>
                  <a:cubicBezTo>
                    <a:pt x="10" y="14"/>
                    <a:pt x="11" y="14"/>
                    <a:pt x="12" y="14"/>
                  </a:cubicBezTo>
                  <a:cubicBezTo>
                    <a:pt x="14" y="14"/>
                    <a:pt x="16" y="12"/>
                    <a:pt x="18" y="12"/>
                  </a:cubicBezTo>
                  <a:cubicBezTo>
                    <a:pt x="20" y="12"/>
                    <a:pt x="20" y="12"/>
                    <a:pt x="20" y="12"/>
                  </a:cubicBezTo>
                  <a:cubicBezTo>
                    <a:pt x="18" y="16"/>
                    <a:pt x="11" y="15"/>
                    <a:pt x="8" y="16"/>
                  </a:cubicBezTo>
                  <a:cubicBezTo>
                    <a:pt x="9" y="18"/>
                    <a:pt x="11" y="18"/>
                    <a:pt x="12" y="19"/>
                  </a:cubicBezTo>
                  <a:cubicBezTo>
                    <a:pt x="13" y="21"/>
                    <a:pt x="12" y="22"/>
                    <a:pt x="13" y="25"/>
                  </a:cubicBezTo>
                  <a:cubicBezTo>
                    <a:pt x="14" y="25"/>
                    <a:pt x="14" y="25"/>
                    <a:pt x="15" y="25"/>
                  </a:cubicBezTo>
                  <a:cubicBezTo>
                    <a:pt x="17" y="25"/>
                    <a:pt x="18" y="23"/>
                    <a:pt x="18" y="21"/>
                  </a:cubicBezTo>
                  <a:cubicBezTo>
                    <a:pt x="18" y="23"/>
                    <a:pt x="18" y="23"/>
                    <a:pt x="18" y="23"/>
                  </a:cubicBezTo>
                  <a:cubicBezTo>
                    <a:pt x="22" y="22"/>
                    <a:pt x="24" y="28"/>
                    <a:pt x="27" y="28"/>
                  </a:cubicBezTo>
                  <a:cubicBezTo>
                    <a:pt x="31" y="28"/>
                    <a:pt x="37" y="29"/>
                    <a:pt x="39" y="30"/>
                  </a:cubicBezTo>
                  <a:cubicBezTo>
                    <a:pt x="42" y="32"/>
                    <a:pt x="48" y="34"/>
                    <a:pt x="49" y="37"/>
                  </a:cubicBezTo>
                  <a:cubicBezTo>
                    <a:pt x="50" y="40"/>
                    <a:pt x="49" y="43"/>
                    <a:pt x="52" y="46"/>
                  </a:cubicBezTo>
                  <a:cubicBezTo>
                    <a:pt x="51" y="47"/>
                    <a:pt x="47" y="48"/>
                    <a:pt x="47" y="51"/>
                  </a:cubicBezTo>
                  <a:cubicBezTo>
                    <a:pt x="47" y="52"/>
                    <a:pt x="49" y="52"/>
                    <a:pt x="50" y="52"/>
                  </a:cubicBezTo>
                  <a:cubicBezTo>
                    <a:pt x="55" y="52"/>
                    <a:pt x="55" y="52"/>
                    <a:pt x="55" y="52"/>
                  </a:cubicBezTo>
                  <a:cubicBezTo>
                    <a:pt x="55" y="52"/>
                    <a:pt x="57" y="52"/>
                    <a:pt x="58" y="52"/>
                  </a:cubicBezTo>
                  <a:cubicBezTo>
                    <a:pt x="64" y="52"/>
                    <a:pt x="66" y="60"/>
                    <a:pt x="72" y="60"/>
                  </a:cubicBezTo>
                  <a:cubicBezTo>
                    <a:pt x="74" y="60"/>
                    <a:pt x="75" y="60"/>
                    <a:pt x="80" y="60"/>
                  </a:cubicBezTo>
                  <a:cubicBezTo>
                    <a:pt x="80" y="56"/>
                    <a:pt x="82" y="57"/>
                    <a:pt x="81" y="54"/>
                  </a:cubicBezTo>
                  <a:cubicBezTo>
                    <a:pt x="85" y="52"/>
                    <a:pt x="84" y="48"/>
                    <a:pt x="90" y="48"/>
                  </a:cubicBezTo>
                  <a:cubicBezTo>
                    <a:pt x="97" y="48"/>
                    <a:pt x="101" y="54"/>
                    <a:pt x="106" y="58"/>
                  </a:cubicBezTo>
                  <a:cubicBezTo>
                    <a:pt x="106" y="59"/>
                    <a:pt x="108" y="58"/>
                    <a:pt x="108" y="59"/>
                  </a:cubicBezTo>
                  <a:cubicBezTo>
                    <a:pt x="108" y="62"/>
                    <a:pt x="113" y="64"/>
                    <a:pt x="117" y="64"/>
                  </a:cubicBezTo>
                  <a:cubicBezTo>
                    <a:pt x="123" y="64"/>
                    <a:pt x="123" y="64"/>
                    <a:pt x="123" y="64"/>
                  </a:cubicBezTo>
                  <a:cubicBezTo>
                    <a:pt x="123" y="68"/>
                    <a:pt x="127" y="68"/>
                    <a:pt x="127" y="68"/>
                  </a:cubicBezTo>
                  <a:cubicBezTo>
                    <a:pt x="127" y="68"/>
                    <a:pt x="128" y="68"/>
                    <a:pt x="128" y="68"/>
                  </a:cubicBezTo>
                  <a:cubicBezTo>
                    <a:pt x="128" y="68"/>
                    <a:pt x="130" y="66"/>
                    <a:pt x="131" y="65"/>
                  </a:cubicBezTo>
                  <a:cubicBezTo>
                    <a:pt x="131" y="64"/>
                    <a:pt x="127" y="65"/>
                    <a:pt x="127" y="64"/>
                  </a:cubicBezTo>
                  <a:cubicBezTo>
                    <a:pt x="126" y="63"/>
                    <a:pt x="126" y="62"/>
                    <a:pt x="125" y="61"/>
                  </a:cubicBezTo>
                  <a:cubicBezTo>
                    <a:pt x="124" y="61"/>
                    <a:pt x="122" y="62"/>
                    <a:pt x="122" y="61"/>
                  </a:cubicBezTo>
                  <a:cubicBezTo>
                    <a:pt x="121" y="60"/>
                    <a:pt x="121" y="58"/>
                    <a:pt x="120" y="58"/>
                  </a:cubicBezTo>
                  <a:cubicBezTo>
                    <a:pt x="118" y="58"/>
                    <a:pt x="116" y="57"/>
                    <a:pt x="115" y="56"/>
                  </a:cubicBezTo>
                  <a:cubicBezTo>
                    <a:pt x="113" y="53"/>
                    <a:pt x="114" y="52"/>
                    <a:pt x="111" y="49"/>
                  </a:cubicBezTo>
                  <a:cubicBezTo>
                    <a:pt x="111" y="49"/>
                    <a:pt x="107" y="45"/>
                    <a:pt x="107" y="44"/>
                  </a:cubicBezTo>
                  <a:cubicBezTo>
                    <a:pt x="107" y="42"/>
                    <a:pt x="111" y="43"/>
                    <a:pt x="111" y="40"/>
                  </a:cubicBezTo>
                  <a:cubicBezTo>
                    <a:pt x="111" y="35"/>
                    <a:pt x="107" y="38"/>
                    <a:pt x="10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24">
              <a:extLst>
                <a:ext uri="{FF2B5EF4-FFF2-40B4-BE49-F238E27FC236}">
                  <a16:creationId xmlns:a16="http://schemas.microsoft.com/office/drawing/2014/main" id="{EDB6E068-1313-4880-9440-1475D0153EAE}"/>
                </a:ext>
              </a:extLst>
            </p:cNvPr>
            <p:cNvSpPr>
              <a:spLocks/>
            </p:cNvSpPr>
            <p:nvPr/>
          </p:nvSpPr>
          <p:spPr bwMode="auto">
            <a:xfrm>
              <a:off x="5864" y="2832"/>
              <a:ext cx="33" cy="33"/>
            </a:xfrm>
            <a:custGeom>
              <a:avLst/>
              <a:gdLst>
                <a:gd name="T0" fmla="*/ 9 w 14"/>
                <a:gd name="T1" fmla="*/ 7 h 14"/>
                <a:gd name="T2" fmla="*/ 0 w 14"/>
                <a:gd name="T3" fmla="*/ 0 h 14"/>
                <a:gd name="T4" fmla="*/ 4 w 14"/>
                <a:gd name="T5" fmla="*/ 3 h 14"/>
                <a:gd name="T6" fmla="*/ 10 w 14"/>
                <a:gd name="T7" fmla="*/ 9 h 14"/>
                <a:gd name="T8" fmla="*/ 12 w 14"/>
                <a:gd name="T9" fmla="*/ 13 h 14"/>
                <a:gd name="T10" fmla="*/ 14 w 14"/>
                <a:gd name="T11" fmla="*/ 13 h 14"/>
                <a:gd name="T12" fmla="*/ 14 w 14"/>
                <a:gd name="T13" fmla="*/ 12 h 14"/>
                <a:gd name="T14" fmla="*/ 9 w 14"/>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9" y="7"/>
                  </a:moveTo>
                  <a:cubicBezTo>
                    <a:pt x="7" y="5"/>
                    <a:pt x="5" y="2"/>
                    <a:pt x="0" y="0"/>
                  </a:cubicBezTo>
                  <a:cubicBezTo>
                    <a:pt x="1" y="2"/>
                    <a:pt x="3" y="2"/>
                    <a:pt x="4" y="3"/>
                  </a:cubicBezTo>
                  <a:cubicBezTo>
                    <a:pt x="7" y="5"/>
                    <a:pt x="7" y="7"/>
                    <a:pt x="10" y="9"/>
                  </a:cubicBezTo>
                  <a:cubicBezTo>
                    <a:pt x="9" y="11"/>
                    <a:pt x="9" y="13"/>
                    <a:pt x="12" y="13"/>
                  </a:cubicBezTo>
                  <a:cubicBezTo>
                    <a:pt x="13" y="14"/>
                    <a:pt x="13" y="13"/>
                    <a:pt x="14" y="13"/>
                  </a:cubicBezTo>
                  <a:cubicBezTo>
                    <a:pt x="13" y="13"/>
                    <a:pt x="14" y="12"/>
                    <a:pt x="14" y="12"/>
                  </a:cubicBezTo>
                  <a:cubicBezTo>
                    <a:pt x="14" y="8"/>
                    <a:pt x="11" y="9"/>
                    <a:pt x="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reeform 25">
              <a:extLst>
                <a:ext uri="{FF2B5EF4-FFF2-40B4-BE49-F238E27FC236}">
                  <a16:creationId xmlns:a16="http://schemas.microsoft.com/office/drawing/2014/main" id="{A89C8915-42B7-4AE6-A121-146B90E52FC5}"/>
                </a:ext>
              </a:extLst>
            </p:cNvPr>
            <p:cNvSpPr>
              <a:spLocks/>
            </p:cNvSpPr>
            <p:nvPr/>
          </p:nvSpPr>
          <p:spPr bwMode="auto">
            <a:xfrm>
              <a:off x="5921" y="2877"/>
              <a:ext cx="17" cy="19"/>
            </a:xfrm>
            <a:custGeom>
              <a:avLst/>
              <a:gdLst>
                <a:gd name="T0" fmla="*/ 1 w 7"/>
                <a:gd name="T1" fmla="*/ 0 h 8"/>
                <a:gd name="T2" fmla="*/ 5 w 7"/>
                <a:gd name="T3" fmla="*/ 5 h 8"/>
                <a:gd name="T4" fmla="*/ 5 w 7"/>
                <a:gd name="T5" fmla="*/ 7 h 8"/>
                <a:gd name="T6" fmla="*/ 5 w 7"/>
                <a:gd name="T7" fmla="*/ 8 h 8"/>
                <a:gd name="T8" fmla="*/ 7 w 7"/>
                <a:gd name="T9" fmla="*/ 7 h 8"/>
                <a:gd name="T10" fmla="*/ 1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1" y="0"/>
                  </a:moveTo>
                  <a:cubicBezTo>
                    <a:pt x="0" y="2"/>
                    <a:pt x="1" y="5"/>
                    <a:pt x="5" y="5"/>
                  </a:cubicBezTo>
                  <a:cubicBezTo>
                    <a:pt x="5" y="6"/>
                    <a:pt x="5" y="6"/>
                    <a:pt x="5" y="7"/>
                  </a:cubicBezTo>
                  <a:cubicBezTo>
                    <a:pt x="5" y="8"/>
                    <a:pt x="5" y="8"/>
                    <a:pt x="5" y="8"/>
                  </a:cubicBezTo>
                  <a:cubicBezTo>
                    <a:pt x="6" y="8"/>
                    <a:pt x="7" y="7"/>
                    <a:pt x="7" y="7"/>
                  </a:cubicBezTo>
                  <a:cubicBezTo>
                    <a:pt x="7" y="6"/>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26">
              <a:extLst>
                <a:ext uri="{FF2B5EF4-FFF2-40B4-BE49-F238E27FC236}">
                  <a16:creationId xmlns:a16="http://schemas.microsoft.com/office/drawing/2014/main" id="{E3758EE9-1A01-4244-B0CE-214B3650D6C0}"/>
                </a:ext>
              </a:extLst>
            </p:cNvPr>
            <p:cNvSpPr>
              <a:spLocks/>
            </p:cNvSpPr>
            <p:nvPr/>
          </p:nvSpPr>
          <p:spPr bwMode="auto">
            <a:xfrm>
              <a:off x="6025" y="2948"/>
              <a:ext cx="7" cy="12"/>
            </a:xfrm>
            <a:custGeom>
              <a:avLst/>
              <a:gdLst>
                <a:gd name="T0" fmla="*/ 0 w 3"/>
                <a:gd name="T1" fmla="*/ 0 h 5"/>
                <a:gd name="T2" fmla="*/ 3 w 3"/>
                <a:gd name="T3" fmla="*/ 5 h 5"/>
                <a:gd name="T4" fmla="*/ 3 w 3"/>
                <a:gd name="T5" fmla="*/ 4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4"/>
                    <a:pt x="3" y="4"/>
                  </a:cubicBezTo>
                  <a:cubicBezTo>
                    <a:pt x="3" y="2"/>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7" name="Freeform 27">
              <a:extLst>
                <a:ext uri="{FF2B5EF4-FFF2-40B4-BE49-F238E27FC236}">
                  <a16:creationId xmlns:a16="http://schemas.microsoft.com/office/drawing/2014/main" id="{95974DC0-7221-45C4-9405-AC4726E51878}"/>
                </a:ext>
              </a:extLst>
            </p:cNvPr>
            <p:cNvSpPr>
              <a:spLocks/>
            </p:cNvSpPr>
            <p:nvPr/>
          </p:nvSpPr>
          <p:spPr bwMode="auto">
            <a:xfrm>
              <a:off x="6001" y="2941"/>
              <a:ext cx="17" cy="7"/>
            </a:xfrm>
            <a:custGeom>
              <a:avLst/>
              <a:gdLst>
                <a:gd name="T0" fmla="*/ 0 w 7"/>
                <a:gd name="T1" fmla="*/ 0 h 3"/>
                <a:gd name="T2" fmla="*/ 6 w 7"/>
                <a:gd name="T3" fmla="*/ 3 h 3"/>
                <a:gd name="T4" fmla="*/ 7 w 7"/>
                <a:gd name="T5" fmla="*/ 3 h 3"/>
                <a:gd name="T6" fmla="*/ 0 w 7"/>
                <a:gd name="T7" fmla="*/ 0 h 3"/>
              </a:gdLst>
              <a:ahLst/>
              <a:cxnLst>
                <a:cxn ang="0">
                  <a:pos x="T0" y="T1"/>
                </a:cxn>
                <a:cxn ang="0">
                  <a:pos x="T2" y="T3"/>
                </a:cxn>
                <a:cxn ang="0">
                  <a:pos x="T4" y="T5"/>
                </a:cxn>
                <a:cxn ang="0">
                  <a:pos x="T6" y="T7"/>
                </a:cxn>
              </a:cxnLst>
              <a:rect l="0" t="0" r="r" b="b"/>
              <a:pathLst>
                <a:path w="7" h="3">
                  <a:moveTo>
                    <a:pt x="0" y="0"/>
                  </a:moveTo>
                  <a:cubicBezTo>
                    <a:pt x="0" y="2"/>
                    <a:pt x="3" y="3"/>
                    <a:pt x="6" y="3"/>
                  </a:cubicBezTo>
                  <a:cubicBezTo>
                    <a:pt x="6" y="3"/>
                    <a:pt x="7" y="3"/>
                    <a:pt x="7" y="3"/>
                  </a:cubicBezTo>
                  <a:cubicBezTo>
                    <a:pt x="6" y="1"/>
                    <a:pt x="3"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8" name="Freeform 28">
              <a:extLst>
                <a:ext uri="{FF2B5EF4-FFF2-40B4-BE49-F238E27FC236}">
                  <a16:creationId xmlns:a16="http://schemas.microsoft.com/office/drawing/2014/main" id="{057CE076-3039-45A3-94EB-BC18DC13A3F2}"/>
                </a:ext>
              </a:extLst>
            </p:cNvPr>
            <p:cNvSpPr>
              <a:spLocks/>
            </p:cNvSpPr>
            <p:nvPr/>
          </p:nvSpPr>
          <p:spPr bwMode="auto">
            <a:xfrm>
              <a:off x="6004" y="2920"/>
              <a:ext cx="14" cy="16"/>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0" y="2"/>
                    <a:pt x="4" y="7"/>
                    <a:pt x="6" y="7"/>
                  </a:cubicBezTo>
                  <a:cubicBezTo>
                    <a:pt x="5" y="4"/>
                    <a:pt x="3"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29" name="Freeform 29">
              <a:extLst>
                <a:ext uri="{FF2B5EF4-FFF2-40B4-BE49-F238E27FC236}">
                  <a16:creationId xmlns:a16="http://schemas.microsoft.com/office/drawing/2014/main" id="{89100BD8-73A1-4B66-8DEF-3DB7B7CB923B}"/>
                </a:ext>
              </a:extLst>
            </p:cNvPr>
            <p:cNvSpPr>
              <a:spLocks/>
            </p:cNvSpPr>
            <p:nvPr/>
          </p:nvSpPr>
          <p:spPr bwMode="auto">
            <a:xfrm>
              <a:off x="5971" y="2908"/>
              <a:ext cx="21" cy="12"/>
            </a:xfrm>
            <a:custGeom>
              <a:avLst/>
              <a:gdLst>
                <a:gd name="T0" fmla="*/ 1 w 9"/>
                <a:gd name="T1" fmla="*/ 0 h 5"/>
                <a:gd name="T2" fmla="*/ 1 w 9"/>
                <a:gd name="T3" fmla="*/ 1 h 5"/>
                <a:gd name="T4" fmla="*/ 0 w 9"/>
                <a:gd name="T5" fmla="*/ 1 h 5"/>
                <a:gd name="T6" fmla="*/ 7 w 9"/>
                <a:gd name="T7" fmla="*/ 5 h 5"/>
                <a:gd name="T8" fmla="*/ 9 w 9"/>
                <a:gd name="T9" fmla="*/ 4 h 5"/>
                <a:gd name="T10" fmla="*/ 1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1" y="0"/>
                  </a:moveTo>
                  <a:cubicBezTo>
                    <a:pt x="1" y="1"/>
                    <a:pt x="1" y="1"/>
                    <a:pt x="1" y="1"/>
                  </a:cubicBezTo>
                  <a:cubicBezTo>
                    <a:pt x="0" y="1"/>
                    <a:pt x="0" y="1"/>
                    <a:pt x="0" y="1"/>
                  </a:cubicBezTo>
                  <a:cubicBezTo>
                    <a:pt x="0" y="1"/>
                    <a:pt x="5" y="5"/>
                    <a:pt x="7" y="5"/>
                  </a:cubicBezTo>
                  <a:cubicBezTo>
                    <a:pt x="8" y="5"/>
                    <a:pt x="8" y="5"/>
                    <a:pt x="9" y="4"/>
                  </a:cubicBezTo>
                  <a:cubicBezTo>
                    <a:pt x="8" y="2"/>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0" name="Freeform 30">
              <a:extLst>
                <a:ext uri="{FF2B5EF4-FFF2-40B4-BE49-F238E27FC236}">
                  <a16:creationId xmlns:a16="http://schemas.microsoft.com/office/drawing/2014/main" id="{506B4186-C9EC-468F-B3D0-F970A34F471E}"/>
                </a:ext>
              </a:extLst>
            </p:cNvPr>
            <p:cNvSpPr>
              <a:spLocks/>
            </p:cNvSpPr>
            <p:nvPr/>
          </p:nvSpPr>
          <p:spPr bwMode="auto">
            <a:xfrm>
              <a:off x="5947" y="2894"/>
              <a:ext cx="2" cy="2"/>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1"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1" name="Freeform 31">
              <a:extLst>
                <a:ext uri="{FF2B5EF4-FFF2-40B4-BE49-F238E27FC236}">
                  <a16:creationId xmlns:a16="http://schemas.microsoft.com/office/drawing/2014/main" id="{F07491F3-0ABD-4B38-889B-B497C865EFC8}"/>
                </a:ext>
              </a:extLst>
            </p:cNvPr>
            <p:cNvSpPr>
              <a:spLocks/>
            </p:cNvSpPr>
            <p:nvPr/>
          </p:nvSpPr>
          <p:spPr bwMode="auto">
            <a:xfrm>
              <a:off x="5947" y="2896"/>
              <a:ext cx="12" cy="5"/>
            </a:xfrm>
            <a:custGeom>
              <a:avLst/>
              <a:gdLst>
                <a:gd name="T0" fmla="*/ 1 w 5"/>
                <a:gd name="T1" fmla="*/ 0 h 2"/>
                <a:gd name="T2" fmla="*/ 0 w 5"/>
                <a:gd name="T3" fmla="*/ 0 h 2"/>
                <a:gd name="T4" fmla="*/ 3 w 5"/>
                <a:gd name="T5" fmla="*/ 2 h 2"/>
                <a:gd name="T6" fmla="*/ 5 w 5"/>
                <a:gd name="T7" fmla="*/ 2 h 2"/>
                <a:gd name="T8" fmla="*/ 1 w 5"/>
                <a:gd name="T9" fmla="*/ 0 h 2"/>
              </a:gdLst>
              <a:ahLst/>
              <a:cxnLst>
                <a:cxn ang="0">
                  <a:pos x="T0" y="T1"/>
                </a:cxn>
                <a:cxn ang="0">
                  <a:pos x="T2" y="T3"/>
                </a:cxn>
                <a:cxn ang="0">
                  <a:pos x="T4" y="T5"/>
                </a:cxn>
                <a:cxn ang="0">
                  <a:pos x="T6" y="T7"/>
                </a:cxn>
                <a:cxn ang="0">
                  <a:pos x="T8" y="T9"/>
                </a:cxn>
              </a:cxnLst>
              <a:rect l="0" t="0" r="r" b="b"/>
              <a:pathLst>
                <a:path w="5" h="2">
                  <a:moveTo>
                    <a:pt x="1" y="0"/>
                  </a:moveTo>
                  <a:cubicBezTo>
                    <a:pt x="1" y="0"/>
                    <a:pt x="0" y="0"/>
                    <a:pt x="0" y="0"/>
                  </a:cubicBezTo>
                  <a:cubicBezTo>
                    <a:pt x="3" y="2"/>
                    <a:pt x="3" y="2"/>
                    <a:pt x="3" y="2"/>
                  </a:cubicBezTo>
                  <a:cubicBezTo>
                    <a:pt x="5" y="2"/>
                    <a:pt x="5" y="2"/>
                    <a:pt x="5" y="2"/>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B59901A6-5BFB-416B-9A34-694994E1C82B}"/>
                </a:ext>
              </a:extLst>
            </p:cNvPr>
            <p:cNvSpPr>
              <a:spLocks/>
            </p:cNvSpPr>
            <p:nvPr/>
          </p:nvSpPr>
          <p:spPr bwMode="auto">
            <a:xfrm>
              <a:off x="5763" y="3450"/>
              <a:ext cx="59" cy="62"/>
            </a:xfrm>
            <a:custGeom>
              <a:avLst/>
              <a:gdLst>
                <a:gd name="T0" fmla="*/ 12 w 25"/>
                <a:gd name="T1" fmla="*/ 4 h 26"/>
                <a:gd name="T2" fmla="*/ 0 w 25"/>
                <a:gd name="T3" fmla="*/ 4 h 26"/>
                <a:gd name="T4" fmla="*/ 14 w 25"/>
                <a:gd name="T5" fmla="*/ 26 h 26"/>
                <a:gd name="T6" fmla="*/ 25 w 25"/>
                <a:gd name="T7" fmla="*/ 9 h 26"/>
                <a:gd name="T8" fmla="*/ 22 w 25"/>
                <a:gd name="T9" fmla="*/ 2 h 26"/>
                <a:gd name="T10" fmla="*/ 12 w 25"/>
                <a:gd name="T11" fmla="*/ 4 h 26"/>
              </a:gdLst>
              <a:ahLst/>
              <a:cxnLst>
                <a:cxn ang="0">
                  <a:pos x="T0" y="T1"/>
                </a:cxn>
                <a:cxn ang="0">
                  <a:pos x="T2" y="T3"/>
                </a:cxn>
                <a:cxn ang="0">
                  <a:pos x="T4" y="T5"/>
                </a:cxn>
                <a:cxn ang="0">
                  <a:pos x="T6" y="T7"/>
                </a:cxn>
                <a:cxn ang="0">
                  <a:pos x="T8" y="T9"/>
                </a:cxn>
                <a:cxn ang="0">
                  <a:pos x="T10" y="T11"/>
                </a:cxn>
              </a:cxnLst>
              <a:rect l="0" t="0" r="r" b="b"/>
              <a:pathLst>
                <a:path w="25" h="26">
                  <a:moveTo>
                    <a:pt x="12" y="4"/>
                  </a:moveTo>
                  <a:cubicBezTo>
                    <a:pt x="12" y="4"/>
                    <a:pt x="0" y="0"/>
                    <a:pt x="0" y="4"/>
                  </a:cubicBezTo>
                  <a:cubicBezTo>
                    <a:pt x="0" y="8"/>
                    <a:pt x="7" y="26"/>
                    <a:pt x="14" y="26"/>
                  </a:cubicBezTo>
                  <a:cubicBezTo>
                    <a:pt x="19" y="26"/>
                    <a:pt x="25" y="14"/>
                    <a:pt x="25" y="9"/>
                  </a:cubicBezTo>
                  <a:cubicBezTo>
                    <a:pt x="25" y="6"/>
                    <a:pt x="23" y="4"/>
                    <a:pt x="22" y="2"/>
                  </a:cubicBezTo>
                  <a:cubicBezTo>
                    <a:pt x="19" y="3"/>
                    <a:pt x="15"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313B3474-1604-43FA-B068-39259B5ED242}"/>
                </a:ext>
              </a:extLst>
            </p:cNvPr>
            <p:cNvSpPr>
              <a:spLocks/>
            </p:cNvSpPr>
            <p:nvPr/>
          </p:nvSpPr>
          <p:spPr bwMode="auto">
            <a:xfrm>
              <a:off x="5812" y="3441"/>
              <a:ext cx="7" cy="7"/>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3" y="2"/>
                    <a:pt x="3" y="2"/>
                    <a:pt x="3" y="0"/>
                  </a:cubicBezTo>
                  <a:cubicBezTo>
                    <a:pt x="3" y="0"/>
                    <a:pt x="2" y="0"/>
                    <a:pt x="0" y="0"/>
                  </a:cubicBezTo>
                  <a:cubicBezTo>
                    <a:pt x="0" y="1"/>
                    <a:pt x="1"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F3D83600-F0DA-4BC9-B51F-4E2517436156}"/>
                </a:ext>
              </a:extLst>
            </p:cNvPr>
            <p:cNvSpPr>
              <a:spLocks/>
            </p:cNvSpPr>
            <p:nvPr/>
          </p:nvSpPr>
          <p:spPr bwMode="auto">
            <a:xfrm>
              <a:off x="5640" y="3365"/>
              <a:ext cx="18" cy="9"/>
            </a:xfrm>
            <a:custGeom>
              <a:avLst/>
              <a:gdLst>
                <a:gd name="T0" fmla="*/ 0 w 8"/>
                <a:gd name="T1" fmla="*/ 2 h 4"/>
                <a:gd name="T2" fmla="*/ 8 w 8"/>
                <a:gd name="T3" fmla="*/ 2 h 4"/>
                <a:gd name="T4" fmla="*/ 0 w 8"/>
                <a:gd name="T5" fmla="*/ 2 h 4"/>
              </a:gdLst>
              <a:ahLst/>
              <a:cxnLst>
                <a:cxn ang="0">
                  <a:pos x="T0" y="T1"/>
                </a:cxn>
                <a:cxn ang="0">
                  <a:pos x="T2" y="T3"/>
                </a:cxn>
                <a:cxn ang="0">
                  <a:pos x="T4" y="T5"/>
                </a:cxn>
              </a:cxnLst>
              <a:rect l="0" t="0" r="r" b="b"/>
              <a:pathLst>
                <a:path w="8" h="4">
                  <a:moveTo>
                    <a:pt x="0" y="2"/>
                  </a:moveTo>
                  <a:cubicBezTo>
                    <a:pt x="2" y="4"/>
                    <a:pt x="5" y="4"/>
                    <a:pt x="8" y="2"/>
                  </a:cubicBezTo>
                  <a:cubicBezTo>
                    <a:pt x="4" y="1"/>
                    <a:pt x="4"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5" name="Freeform 35">
              <a:extLst>
                <a:ext uri="{FF2B5EF4-FFF2-40B4-BE49-F238E27FC236}">
                  <a16:creationId xmlns:a16="http://schemas.microsoft.com/office/drawing/2014/main" id="{8C620A6E-ED44-4574-913C-1A2FD8C2EDF8}"/>
                </a:ext>
              </a:extLst>
            </p:cNvPr>
            <p:cNvSpPr>
              <a:spLocks/>
            </p:cNvSpPr>
            <p:nvPr/>
          </p:nvSpPr>
          <p:spPr bwMode="auto">
            <a:xfrm>
              <a:off x="5540" y="2967"/>
              <a:ext cx="24" cy="9"/>
            </a:xfrm>
            <a:custGeom>
              <a:avLst/>
              <a:gdLst>
                <a:gd name="T0" fmla="*/ 6 w 10"/>
                <a:gd name="T1" fmla="*/ 4 h 4"/>
                <a:gd name="T2" fmla="*/ 10 w 10"/>
                <a:gd name="T3" fmla="*/ 4 h 4"/>
                <a:gd name="T4" fmla="*/ 10 w 10"/>
                <a:gd name="T5" fmla="*/ 1 h 4"/>
                <a:gd name="T6" fmla="*/ 0 w 10"/>
                <a:gd name="T7" fmla="*/ 2 h 4"/>
                <a:gd name="T8" fmla="*/ 6 w 10"/>
                <a:gd name="T9" fmla="*/ 4 h 4"/>
              </a:gdLst>
              <a:ahLst/>
              <a:cxnLst>
                <a:cxn ang="0">
                  <a:pos x="T0" y="T1"/>
                </a:cxn>
                <a:cxn ang="0">
                  <a:pos x="T2" y="T3"/>
                </a:cxn>
                <a:cxn ang="0">
                  <a:pos x="T4" y="T5"/>
                </a:cxn>
                <a:cxn ang="0">
                  <a:pos x="T6" y="T7"/>
                </a:cxn>
                <a:cxn ang="0">
                  <a:pos x="T8" y="T9"/>
                </a:cxn>
              </a:cxnLst>
              <a:rect l="0" t="0" r="r" b="b"/>
              <a:pathLst>
                <a:path w="10" h="4">
                  <a:moveTo>
                    <a:pt x="6" y="4"/>
                  </a:moveTo>
                  <a:cubicBezTo>
                    <a:pt x="7" y="4"/>
                    <a:pt x="6" y="4"/>
                    <a:pt x="10" y="4"/>
                  </a:cubicBezTo>
                  <a:cubicBezTo>
                    <a:pt x="10" y="1"/>
                    <a:pt x="10" y="1"/>
                    <a:pt x="10" y="1"/>
                  </a:cubicBezTo>
                  <a:cubicBezTo>
                    <a:pt x="6" y="0"/>
                    <a:pt x="4" y="1"/>
                    <a:pt x="0" y="2"/>
                  </a:cubicBezTo>
                  <a:cubicBezTo>
                    <a:pt x="1" y="3"/>
                    <a:pt x="3"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6">
              <a:extLst>
                <a:ext uri="{FF2B5EF4-FFF2-40B4-BE49-F238E27FC236}">
                  <a16:creationId xmlns:a16="http://schemas.microsoft.com/office/drawing/2014/main" id="{FAA1A3EC-7930-4758-BFD2-3A4AEAD6234A}"/>
                </a:ext>
              </a:extLst>
            </p:cNvPr>
            <p:cNvSpPr>
              <a:spLocks/>
            </p:cNvSpPr>
            <p:nvPr/>
          </p:nvSpPr>
          <p:spPr bwMode="auto">
            <a:xfrm>
              <a:off x="5282" y="2960"/>
              <a:ext cx="620" cy="466"/>
            </a:xfrm>
            <a:custGeom>
              <a:avLst/>
              <a:gdLst>
                <a:gd name="T0" fmla="*/ 242 w 262"/>
                <a:gd name="T1" fmla="*/ 78 h 197"/>
                <a:gd name="T2" fmla="*/ 231 w 262"/>
                <a:gd name="T3" fmla="*/ 65 h 197"/>
                <a:gd name="T4" fmla="*/ 210 w 262"/>
                <a:gd name="T5" fmla="*/ 39 h 197"/>
                <a:gd name="T6" fmla="*/ 198 w 262"/>
                <a:gd name="T7" fmla="*/ 24 h 197"/>
                <a:gd name="T8" fmla="*/ 190 w 262"/>
                <a:gd name="T9" fmla="*/ 0 h 197"/>
                <a:gd name="T10" fmla="*/ 183 w 262"/>
                <a:gd name="T11" fmla="*/ 28 h 197"/>
                <a:gd name="T12" fmla="*/ 166 w 262"/>
                <a:gd name="T13" fmla="*/ 40 h 197"/>
                <a:gd name="T14" fmla="*/ 149 w 262"/>
                <a:gd name="T15" fmla="*/ 30 h 197"/>
                <a:gd name="T16" fmla="*/ 147 w 262"/>
                <a:gd name="T17" fmla="*/ 17 h 197"/>
                <a:gd name="T18" fmla="*/ 148 w 262"/>
                <a:gd name="T19" fmla="*/ 8 h 197"/>
                <a:gd name="T20" fmla="*/ 121 w 262"/>
                <a:gd name="T21" fmla="*/ 4 h 197"/>
                <a:gd name="T22" fmla="*/ 121 w 262"/>
                <a:gd name="T23" fmla="*/ 10 h 197"/>
                <a:gd name="T24" fmla="*/ 105 w 262"/>
                <a:gd name="T25" fmla="*/ 24 h 197"/>
                <a:gd name="T26" fmla="*/ 101 w 262"/>
                <a:gd name="T27" fmla="*/ 27 h 197"/>
                <a:gd name="T28" fmla="*/ 89 w 262"/>
                <a:gd name="T29" fmla="*/ 21 h 197"/>
                <a:gd name="T30" fmla="*/ 72 w 262"/>
                <a:gd name="T31" fmla="*/ 38 h 197"/>
                <a:gd name="T32" fmla="*/ 65 w 262"/>
                <a:gd name="T33" fmla="*/ 44 h 197"/>
                <a:gd name="T34" fmla="*/ 59 w 262"/>
                <a:gd name="T35" fmla="*/ 45 h 197"/>
                <a:gd name="T36" fmla="*/ 32 w 262"/>
                <a:gd name="T37" fmla="*/ 64 h 197"/>
                <a:gd name="T38" fmla="*/ 5 w 262"/>
                <a:gd name="T39" fmla="*/ 77 h 197"/>
                <a:gd name="T40" fmla="*/ 3 w 262"/>
                <a:gd name="T41" fmla="*/ 77 h 197"/>
                <a:gd name="T42" fmla="*/ 5 w 262"/>
                <a:gd name="T43" fmla="*/ 102 h 197"/>
                <a:gd name="T44" fmla="*/ 3 w 262"/>
                <a:gd name="T45" fmla="*/ 102 h 197"/>
                <a:gd name="T46" fmla="*/ 6 w 262"/>
                <a:gd name="T47" fmla="*/ 113 h 197"/>
                <a:gd name="T48" fmla="*/ 17 w 262"/>
                <a:gd name="T49" fmla="*/ 149 h 197"/>
                <a:gd name="T50" fmla="*/ 26 w 262"/>
                <a:gd name="T51" fmla="*/ 167 h 197"/>
                <a:gd name="T52" fmla="*/ 54 w 262"/>
                <a:gd name="T53" fmla="*/ 160 h 197"/>
                <a:gd name="T54" fmla="*/ 95 w 262"/>
                <a:gd name="T55" fmla="*/ 147 h 197"/>
                <a:gd name="T56" fmla="*/ 134 w 262"/>
                <a:gd name="T57" fmla="*/ 149 h 197"/>
                <a:gd name="T58" fmla="*/ 145 w 262"/>
                <a:gd name="T59" fmla="*/ 166 h 197"/>
                <a:gd name="T60" fmla="*/ 153 w 262"/>
                <a:gd name="T61" fmla="*/ 167 h 197"/>
                <a:gd name="T62" fmla="*/ 160 w 262"/>
                <a:gd name="T63" fmla="*/ 164 h 197"/>
                <a:gd name="T64" fmla="*/ 163 w 262"/>
                <a:gd name="T65" fmla="*/ 166 h 197"/>
                <a:gd name="T66" fmla="*/ 164 w 262"/>
                <a:gd name="T67" fmla="*/ 171 h 197"/>
                <a:gd name="T68" fmla="*/ 169 w 262"/>
                <a:gd name="T69" fmla="*/ 171 h 197"/>
                <a:gd name="T70" fmla="*/ 196 w 262"/>
                <a:gd name="T71" fmla="*/ 195 h 197"/>
                <a:gd name="T72" fmla="*/ 216 w 262"/>
                <a:gd name="T73" fmla="*/ 197 h 197"/>
                <a:gd name="T74" fmla="*/ 239 w 262"/>
                <a:gd name="T75" fmla="*/ 181 h 197"/>
                <a:gd name="T76" fmla="*/ 257 w 262"/>
                <a:gd name="T77" fmla="*/ 145 h 197"/>
                <a:gd name="T78" fmla="*/ 259 w 262"/>
                <a:gd name="T79" fmla="*/ 134 h 197"/>
                <a:gd name="T80" fmla="*/ 255 w 262"/>
                <a:gd name="T8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2" h="197">
                  <a:moveTo>
                    <a:pt x="255" y="95"/>
                  </a:moveTo>
                  <a:cubicBezTo>
                    <a:pt x="251" y="91"/>
                    <a:pt x="242" y="87"/>
                    <a:pt x="242" y="78"/>
                  </a:cubicBezTo>
                  <a:cubicBezTo>
                    <a:pt x="239" y="78"/>
                    <a:pt x="236" y="78"/>
                    <a:pt x="235" y="75"/>
                  </a:cubicBezTo>
                  <a:cubicBezTo>
                    <a:pt x="234" y="72"/>
                    <a:pt x="233" y="67"/>
                    <a:pt x="231" y="65"/>
                  </a:cubicBezTo>
                  <a:cubicBezTo>
                    <a:pt x="227" y="61"/>
                    <a:pt x="217" y="59"/>
                    <a:pt x="215" y="53"/>
                  </a:cubicBezTo>
                  <a:cubicBezTo>
                    <a:pt x="214" y="48"/>
                    <a:pt x="212" y="45"/>
                    <a:pt x="210" y="39"/>
                  </a:cubicBezTo>
                  <a:cubicBezTo>
                    <a:pt x="209" y="35"/>
                    <a:pt x="209" y="28"/>
                    <a:pt x="206" y="26"/>
                  </a:cubicBezTo>
                  <a:cubicBezTo>
                    <a:pt x="205" y="26"/>
                    <a:pt x="201" y="24"/>
                    <a:pt x="198" y="24"/>
                  </a:cubicBezTo>
                  <a:cubicBezTo>
                    <a:pt x="196" y="22"/>
                    <a:pt x="197" y="18"/>
                    <a:pt x="196" y="14"/>
                  </a:cubicBezTo>
                  <a:cubicBezTo>
                    <a:pt x="195" y="10"/>
                    <a:pt x="191" y="6"/>
                    <a:pt x="190" y="0"/>
                  </a:cubicBezTo>
                  <a:cubicBezTo>
                    <a:pt x="186" y="2"/>
                    <a:pt x="187" y="5"/>
                    <a:pt x="183" y="8"/>
                  </a:cubicBezTo>
                  <a:cubicBezTo>
                    <a:pt x="183" y="28"/>
                    <a:pt x="183" y="28"/>
                    <a:pt x="183" y="28"/>
                  </a:cubicBezTo>
                  <a:cubicBezTo>
                    <a:pt x="183" y="33"/>
                    <a:pt x="181" y="47"/>
                    <a:pt x="174" y="47"/>
                  </a:cubicBezTo>
                  <a:cubicBezTo>
                    <a:pt x="170" y="47"/>
                    <a:pt x="169" y="42"/>
                    <a:pt x="166" y="40"/>
                  </a:cubicBezTo>
                  <a:cubicBezTo>
                    <a:pt x="161" y="38"/>
                    <a:pt x="157" y="37"/>
                    <a:pt x="151" y="35"/>
                  </a:cubicBezTo>
                  <a:cubicBezTo>
                    <a:pt x="150" y="35"/>
                    <a:pt x="150" y="31"/>
                    <a:pt x="149" y="30"/>
                  </a:cubicBezTo>
                  <a:cubicBezTo>
                    <a:pt x="148" y="29"/>
                    <a:pt x="145" y="30"/>
                    <a:pt x="145" y="28"/>
                  </a:cubicBezTo>
                  <a:cubicBezTo>
                    <a:pt x="147" y="17"/>
                    <a:pt x="147" y="17"/>
                    <a:pt x="147" y="17"/>
                  </a:cubicBezTo>
                  <a:cubicBezTo>
                    <a:pt x="149" y="15"/>
                    <a:pt x="153" y="15"/>
                    <a:pt x="153" y="12"/>
                  </a:cubicBezTo>
                  <a:cubicBezTo>
                    <a:pt x="153" y="10"/>
                    <a:pt x="149" y="8"/>
                    <a:pt x="148" y="8"/>
                  </a:cubicBezTo>
                  <a:cubicBezTo>
                    <a:pt x="146" y="8"/>
                    <a:pt x="145" y="10"/>
                    <a:pt x="142" y="10"/>
                  </a:cubicBezTo>
                  <a:cubicBezTo>
                    <a:pt x="134" y="10"/>
                    <a:pt x="129" y="7"/>
                    <a:pt x="121" y="4"/>
                  </a:cubicBezTo>
                  <a:cubicBezTo>
                    <a:pt x="122" y="6"/>
                    <a:pt x="124" y="7"/>
                    <a:pt x="125" y="9"/>
                  </a:cubicBezTo>
                  <a:cubicBezTo>
                    <a:pt x="125" y="9"/>
                    <a:pt x="123" y="10"/>
                    <a:pt x="121" y="10"/>
                  </a:cubicBezTo>
                  <a:cubicBezTo>
                    <a:pt x="117" y="10"/>
                    <a:pt x="108" y="12"/>
                    <a:pt x="108" y="16"/>
                  </a:cubicBezTo>
                  <a:cubicBezTo>
                    <a:pt x="108" y="19"/>
                    <a:pt x="105" y="20"/>
                    <a:pt x="105" y="24"/>
                  </a:cubicBezTo>
                  <a:cubicBezTo>
                    <a:pt x="105" y="26"/>
                    <a:pt x="106" y="27"/>
                    <a:pt x="104" y="29"/>
                  </a:cubicBezTo>
                  <a:cubicBezTo>
                    <a:pt x="104" y="29"/>
                    <a:pt x="102" y="27"/>
                    <a:pt x="101" y="27"/>
                  </a:cubicBezTo>
                  <a:cubicBezTo>
                    <a:pt x="99" y="27"/>
                    <a:pt x="97" y="28"/>
                    <a:pt x="96" y="30"/>
                  </a:cubicBezTo>
                  <a:cubicBezTo>
                    <a:pt x="95" y="26"/>
                    <a:pt x="93" y="21"/>
                    <a:pt x="89" y="21"/>
                  </a:cubicBezTo>
                  <a:cubicBezTo>
                    <a:pt x="84" y="21"/>
                    <a:pt x="83" y="26"/>
                    <a:pt x="77" y="26"/>
                  </a:cubicBezTo>
                  <a:cubicBezTo>
                    <a:pt x="77" y="31"/>
                    <a:pt x="72" y="32"/>
                    <a:pt x="72" y="38"/>
                  </a:cubicBezTo>
                  <a:cubicBezTo>
                    <a:pt x="70" y="38"/>
                    <a:pt x="69" y="37"/>
                    <a:pt x="67" y="36"/>
                  </a:cubicBezTo>
                  <a:cubicBezTo>
                    <a:pt x="66" y="39"/>
                    <a:pt x="67" y="42"/>
                    <a:pt x="65" y="44"/>
                  </a:cubicBezTo>
                  <a:cubicBezTo>
                    <a:pt x="64" y="42"/>
                    <a:pt x="63" y="41"/>
                    <a:pt x="62" y="39"/>
                  </a:cubicBezTo>
                  <a:cubicBezTo>
                    <a:pt x="59" y="40"/>
                    <a:pt x="59" y="43"/>
                    <a:pt x="59" y="45"/>
                  </a:cubicBezTo>
                  <a:cubicBezTo>
                    <a:pt x="59" y="46"/>
                    <a:pt x="59" y="48"/>
                    <a:pt x="59" y="49"/>
                  </a:cubicBezTo>
                  <a:cubicBezTo>
                    <a:pt x="59" y="57"/>
                    <a:pt x="40" y="63"/>
                    <a:pt x="32" y="64"/>
                  </a:cubicBezTo>
                  <a:cubicBezTo>
                    <a:pt x="28" y="65"/>
                    <a:pt x="19" y="65"/>
                    <a:pt x="17" y="68"/>
                  </a:cubicBezTo>
                  <a:cubicBezTo>
                    <a:pt x="14" y="71"/>
                    <a:pt x="9" y="76"/>
                    <a:pt x="5" y="77"/>
                  </a:cubicBezTo>
                  <a:cubicBezTo>
                    <a:pt x="5" y="76"/>
                    <a:pt x="5" y="75"/>
                    <a:pt x="5" y="75"/>
                  </a:cubicBezTo>
                  <a:cubicBezTo>
                    <a:pt x="4" y="75"/>
                    <a:pt x="3" y="75"/>
                    <a:pt x="3" y="77"/>
                  </a:cubicBezTo>
                  <a:cubicBezTo>
                    <a:pt x="3" y="83"/>
                    <a:pt x="3" y="84"/>
                    <a:pt x="3" y="90"/>
                  </a:cubicBezTo>
                  <a:cubicBezTo>
                    <a:pt x="3" y="96"/>
                    <a:pt x="5" y="99"/>
                    <a:pt x="5" y="102"/>
                  </a:cubicBezTo>
                  <a:cubicBezTo>
                    <a:pt x="5" y="103"/>
                    <a:pt x="5" y="104"/>
                    <a:pt x="5" y="105"/>
                  </a:cubicBezTo>
                  <a:cubicBezTo>
                    <a:pt x="4" y="104"/>
                    <a:pt x="3" y="103"/>
                    <a:pt x="3" y="102"/>
                  </a:cubicBezTo>
                  <a:cubicBezTo>
                    <a:pt x="2" y="103"/>
                    <a:pt x="2" y="104"/>
                    <a:pt x="1" y="105"/>
                  </a:cubicBezTo>
                  <a:cubicBezTo>
                    <a:pt x="0" y="109"/>
                    <a:pt x="5" y="110"/>
                    <a:pt x="6" y="113"/>
                  </a:cubicBezTo>
                  <a:cubicBezTo>
                    <a:pt x="9" y="122"/>
                    <a:pt x="9" y="125"/>
                    <a:pt x="12" y="135"/>
                  </a:cubicBezTo>
                  <a:cubicBezTo>
                    <a:pt x="13" y="139"/>
                    <a:pt x="17" y="143"/>
                    <a:pt x="17" y="149"/>
                  </a:cubicBezTo>
                  <a:cubicBezTo>
                    <a:pt x="17" y="155"/>
                    <a:pt x="11" y="156"/>
                    <a:pt x="11" y="160"/>
                  </a:cubicBezTo>
                  <a:cubicBezTo>
                    <a:pt x="11" y="163"/>
                    <a:pt x="22" y="167"/>
                    <a:pt x="26" y="167"/>
                  </a:cubicBezTo>
                  <a:cubicBezTo>
                    <a:pt x="36" y="167"/>
                    <a:pt x="40" y="160"/>
                    <a:pt x="48" y="160"/>
                  </a:cubicBezTo>
                  <a:cubicBezTo>
                    <a:pt x="50" y="160"/>
                    <a:pt x="50" y="158"/>
                    <a:pt x="54" y="160"/>
                  </a:cubicBezTo>
                  <a:cubicBezTo>
                    <a:pt x="59" y="160"/>
                    <a:pt x="63" y="159"/>
                    <a:pt x="68" y="158"/>
                  </a:cubicBezTo>
                  <a:cubicBezTo>
                    <a:pt x="69" y="147"/>
                    <a:pt x="84" y="151"/>
                    <a:pt x="95" y="147"/>
                  </a:cubicBezTo>
                  <a:cubicBezTo>
                    <a:pt x="100" y="145"/>
                    <a:pt x="102" y="142"/>
                    <a:pt x="110" y="142"/>
                  </a:cubicBezTo>
                  <a:cubicBezTo>
                    <a:pt x="117" y="142"/>
                    <a:pt x="131" y="144"/>
                    <a:pt x="134" y="149"/>
                  </a:cubicBezTo>
                  <a:cubicBezTo>
                    <a:pt x="136" y="151"/>
                    <a:pt x="141" y="162"/>
                    <a:pt x="143" y="162"/>
                  </a:cubicBezTo>
                  <a:cubicBezTo>
                    <a:pt x="143" y="162"/>
                    <a:pt x="142" y="166"/>
                    <a:pt x="145" y="166"/>
                  </a:cubicBezTo>
                  <a:cubicBezTo>
                    <a:pt x="149" y="166"/>
                    <a:pt x="155" y="155"/>
                    <a:pt x="159" y="150"/>
                  </a:cubicBezTo>
                  <a:cubicBezTo>
                    <a:pt x="159" y="154"/>
                    <a:pt x="158" y="166"/>
                    <a:pt x="153" y="167"/>
                  </a:cubicBezTo>
                  <a:cubicBezTo>
                    <a:pt x="153" y="168"/>
                    <a:pt x="154" y="169"/>
                    <a:pt x="155" y="169"/>
                  </a:cubicBezTo>
                  <a:cubicBezTo>
                    <a:pt x="158" y="169"/>
                    <a:pt x="158" y="165"/>
                    <a:pt x="160" y="164"/>
                  </a:cubicBezTo>
                  <a:cubicBezTo>
                    <a:pt x="160" y="163"/>
                    <a:pt x="161" y="162"/>
                    <a:pt x="161" y="162"/>
                  </a:cubicBezTo>
                  <a:cubicBezTo>
                    <a:pt x="162" y="163"/>
                    <a:pt x="163" y="163"/>
                    <a:pt x="163" y="166"/>
                  </a:cubicBezTo>
                  <a:cubicBezTo>
                    <a:pt x="163" y="168"/>
                    <a:pt x="162" y="171"/>
                    <a:pt x="162" y="171"/>
                  </a:cubicBezTo>
                  <a:cubicBezTo>
                    <a:pt x="164" y="171"/>
                    <a:pt x="164" y="171"/>
                    <a:pt x="164" y="171"/>
                  </a:cubicBezTo>
                  <a:cubicBezTo>
                    <a:pt x="166" y="171"/>
                    <a:pt x="167" y="170"/>
                    <a:pt x="169" y="170"/>
                  </a:cubicBezTo>
                  <a:cubicBezTo>
                    <a:pt x="169" y="170"/>
                    <a:pt x="169" y="171"/>
                    <a:pt x="169" y="171"/>
                  </a:cubicBezTo>
                  <a:cubicBezTo>
                    <a:pt x="169" y="174"/>
                    <a:pt x="172" y="176"/>
                    <a:pt x="172" y="180"/>
                  </a:cubicBezTo>
                  <a:cubicBezTo>
                    <a:pt x="172" y="189"/>
                    <a:pt x="187" y="195"/>
                    <a:pt x="196" y="195"/>
                  </a:cubicBezTo>
                  <a:cubicBezTo>
                    <a:pt x="201" y="195"/>
                    <a:pt x="199" y="191"/>
                    <a:pt x="205" y="190"/>
                  </a:cubicBezTo>
                  <a:cubicBezTo>
                    <a:pt x="205" y="191"/>
                    <a:pt x="214" y="197"/>
                    <a:pt x="216" y="197"/>
                  </a:cubicBezTo>
                  <a:cubicBezTo>
                    <a:pt x="218" y="186"/>
                    <a:pt x="235" y="191"/>
                    <a:pt x="239" y="180"/>
                  </a:cubicBezTo>
                  <a:cubicBezTo>
                    <a:pt x="239" y="181"/>
                    <a:pt x="239" y="181"/>
                    <a:pt x="239" y="181"/>
                  </a:cubicBezTo>
                  <a:cubicBezTo>
                    <a:pt x="239" y="173"/>
                    <a:pt x="244" y="166"/>
                    <a:pt x="246" y="160"/>
                  </a:cubicBezTo>
                  <a:cubicBezTo>
                    <a:pt x="248" y="153"/>
                    <a:pt x="253" y="151"/>
                    <a:pt x="257" y="145"/>
                  </a:cubicBezTo>
                  <a:cubicBezTo>
                    <a:pt x="258" y="143"/>
                    <a:pt x="255" y="142"/>
                    <a:pt x="259" y="140"/>
                  </a:cubicBezTo>
                  <a:cubicBezTo>
                    <a:pt x="259" y="134"/>
                    <a:pt x="259" y="134"/>
                    <a:pt x="259" y="134"/>
                  </a:cubicBezTo>
                  <a:cubicBezTo>
                    <a:pt x="259" y="132"/>
                    <a:pt x="262" y="125"/>
                    <a:pt x="262" y="120"/>
                  </a:cubicBezTo>
                  <a:cubicBezTo>
                    <a:pt x="262" y="113"/>
                    <a:pt x="259" y="101"/>
                    <a:pt x="255" y="96"/>
                  </a:cubicBezTo>
                  <a:lnTo>
                    <a:pt x="255"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7" name="Freeform 37">
              <a:extLst>
                <a:ext uri="{FF2B5EF4-FFF2-40B4-BE49-F238E27FC236}">
                  <a16:creationId xmlns:a16="http://schemas.microsoft.com/office/drawing/2014/main" id="{BB01FBF7-0B5F-47D0-BD91-457EAE1A0AA3}"/>
                </a:ext>
              </a:extLst>
            </p:cNvPr>
            <p:cNvSpPr>
              <a:spLocks/>
            </p:cNvSpPr>
            <p:nvPr/>
          </p:nvSpPr>
          <p:spPr bwMode="auto">
            <a:xfrm>
              <a:off x="5420" y="2642"/>
              <a:ext cx="68" cy="64"/>
            </a:xfrm>
            <a:custGeom>
              <a:avLst/>
              <a:gdLst>
                <a:gd name="T0" fmla="*/ 21 w 29"/>
                <a:gd name="T1" fmla="*/ 0 h 27"/>
                <a:gd name="T2" fmla="*/ 20 w 29"/>
                <a:gd name="T3" fmla="*/ 5 h 27"/>
                <a:gd name="T4" fmla="*/ 16 w 29"/>
                <a:gd name="T5" fmla="*/ 8 h 27"/>
                <a:gd name="T6" fmla="*/ 14 w 29"/>
                <a:gd name="T7" fmla="*/ 10 h 27"/>
                <a:gd name="T8" fmla="*/ 13 w 29"/>
                <a:gd name="T9" fmla="*/ 10 h 27"/>
                <a:gd name="T10" fmla="*/ 9 w 29"/>
                <a:gd name="T11" fmla="*/ 7 h 27"/>
                <a:gd name="T12" fmla="*/ 2 w 29"/>
                <a:gd name="T13" fmla="*/ 11 h 27"/>
                <a:gd name="T14" fmla="*/ 1 w 29"/>
                <a:gd name="T15" fmla="*/ 16 h 27"/>
                <a:gd name="T16" fmla="*/ 2 w 29"/>
                <a:gd name="T17" fmla="*/ 18 h 27"/>
                <a:gd name="T18" fmla="*/ 1 w 29"/>
                <a:gd name="T19" fmla="*/ 23 h 27"/>
                <a:gd name="T20" fmla="*/ 6 w 29"/>
                <a:gd name="T21" fmla="*/ 15 h 27"/>
                <a:gd name="T22" fmla="*/ 8 w 29"/>
                <a:gd name="T23" fmla="*/ 16 h 27"/>
                <a:gd name="T24" fmla="*/ 8 w 29"/>
                <a:gd name="T25" fmla="*/ 15 h 27"/>
                <a:gd name="T26" fmla="*/ 10 w 29"/>
                <a:gd name="T27" fmla="*/ 16 h 27"/>
                <a:gd name="T28" fmla="*/ 10 w 29"/>
                <a:gd name="T29" fmla="*/ 15 h 27"/>
                <a:gd name="T30" fmla="*/ 13 w 29"/>
                <a:gd name="T31" fmla="*/ 15 h 27"/>
                <a:gd name="T32" fmla="*/ 14 w 29"/>
                <a:gd name="T33" fmla="*/ 17 h 27"/>
                <a:gd name="T34" fmla="*/ 13 w 29"/>
                <a:gd name="T35" fmla="*/ 19 h 27"/>
                <a:gd name="T36" fmla="*/ 18 w 29"/>
                <a:gd name="T37" fmla="*/ 26 h 27"/>
                <a:gd name="T38" fmla="*/ 20 w 29"/>
                <a:gd name="T39" fmla="*/ 26 h 27"/>
                <a:gd name="T40" fmla="*/ 21 w 29"/>
                <a:gd name="T41" fmla="*/ 27 h 27"/>
                <a:gd name="T42" fmla="*/ 24 w 29"/>
                <a:gd name="T43" fmla="*/ 25 h 27"/>
                <a:gd name="T44" fmla="*/ 21 w 29"/>
                <a:gd name="T45" fmla="*/ 21 h 27"/>
                <a:gd name="T46" fmla="*/ 23 w 29"/>
                <a:gd name="T47" fmla="*/ 18 h 27"/>
                <a:gd name="T48" fmla="*/ 24 w 29"/>
                <a:gd name="T49" fmla="*/ 19 h 27"/>
                <a:gd name="T50" fmla="*/ 24 w 29"/>
                <a:gd name="T51" fmla="*/ 19 h 27"/>
                <a:gd name="T52" fmla="*/ 27 w 29"/>
                <a:gd name="T53" fmla="*/ 24 h 27"/>
                <a:gd name="T54" fmla="*/ 29 w 29"/>
                <a:gd name="T55" fmla="*/ 17 h 27"/>
                <a:gd name="T56" fmla="*/ 24 w 29"/>
                <a:gd name="T57" fmla="*/ 2 h 27"/>
                <a:gd name="T58" fmla="*/ 21 w 29"/>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7">
                  <a:moveTo>
                    <a:pt x="21" y="0"/>
                  </a:moveTo>
                  <a:cubicBezTo>
                    <a:pt x="21" y="1"/>
                    <a:pt x="21" y="3"/>
                    <a:pt x="20" y="5"/>
                  </a:cubicBezTo>
                  <a:cubicBezTo>
                    <a:pt x="20" y="6"/>
                    <a:pt x="16" y="5"/>
                    <a:pt x="16" y="8"/>
                  </a:cubicBezTo>
                  <a:cubicBezTo>
                    <a:pt x="15" y="8"/>
                    <a:pt x="14" y="9"/>
                    <a:pt x="14" y="10"/>
                  </a:cubicBezTo>
                  <a:cubicBezTo>
                    <a:pt x="14" y="10"/>
                    <a:pt x="13" y="10"/>
                    <a:pt x="13" y="10"/>
                  </a:cubicBezTo>
                  <a:cubicBezTo>
                    <a:pt x="11" y="10"/>
                    <a:pt x="12" y="7"/>
                    <a:pt x="9" y="7"/>
                  </a:cubicBezTo>
                  <a:cubicBezTo>
                    <a:pt x="5" y="7"/>
                    <a:pt x="6" y="11"/>
                    <a:pt x="2" y="11"/>
                  </a:cubicBezTo>
                  <a:cubicBezTo>
                    <a:pt x="2" y="13"/>
                    <a:pt x="1" y="14"/>
                    <a:pt x="1" y="16"/>
                  </a:cubicBezTo>
                  <a:cubicBezTo>
                    <a:pt x="1" y="17"/>
                    <a:pt x="2" y="18"/>
                    <a:pt x="2" y="18"/>
                  </a:cubicBezTo>
                  <a:cubicBezTo>
                    <a:pt x="2" y="19"/>
                    <a:pt x="0" y="23"/>
                    <a:pt x="1" y="23"/>
                  </a:cubicBezTo>
                  <a:cubicBezTo>
                    <a:pt x="4" y="23"/>
                    <a:pt x="3" y="16"/>
                    <a:pt x="6" y="15"/>
                  </a:cubicBezTo>
                  <a:cubicBezTo>
                    <a:pt x="6" y="15"/>
                    <a:pt x="7" y="16"/>
                    <a:pt x="8" y="16"/>
                  </a:cubicBezTo>
                  <a:cubicBezTo>
                    <a:pt x="8" y="16"/>
                    <a:pt x="8" y="15"/>
                    <a:pt x="8" y="15"/>
                  </a:cubicBezTo>
                  <a:cubicBezTo>
                    <a:pt x="9" y="16"/>
                    <a:pt x="9" y="16"/>
                    <a:pt x="10" y="16"/>
                  </a:cubicBezTo>
                  <a:cubicBezTo>
                    <a:pt x="10" y="16"/>
                    <a:pt x="10" y="15"/>
                    <a:pt x="10" y="15"/>
                  </a:cubicBezTo>
                  <a:cubicBezTo>
                    <a:pt x="13" y="15"/>
                    <a:pt x="13" y="15"/>
                    <a:pt x="13" y="15"/>
                  </a:cubicBezTo>
                  <a:cubicBezTo>
                    <a:pt x="13" y="15"/>
                    <a:pt x="14" y="16"/>
                    <a:pt x="14" y="17"/>
                  </a:cubicBezTo>
                  <a:cubicBezTo>
                    <a:pt x="13" y="17"/>
                    <a:pt x="13" y="18"/>
                    <a:pt x="13" y="19"/>
                  </a:cubicBezTo>
                  <a:cubicBezTo>
                    <a:pt x="13" y="23"/>
                    <a:pt x="15" y="26"/>
                    <a:pt x="18" y="26"/>
                  </a:cubicBezTo>
                  <a:cubicBezTo>
                    <a:pt x="19" y="26"/>
                    <a:pt x="20" y="26"/>
                    <a:pt x="20" y="26"/>
                  </a:cubicBezTo>
                  <a:cubicBezTo>
                    <a:pt x="20" y="26"/>
                    <a:pt x="21" y="27"/>
                    <a:pt x="21" y="27"/>
                  </a:cubicBezTo>
                  <a:cubicBezTo>
                    <a:pt x="23" y="27"/>
                    <a:pt x="24" y="26"/>
                    <a:pt x="24" y="25"/>
                  </a:cubicBezTo>
                  <a:cubicBezTo>
                    <a:pt x="24" y="23"/>
                    <a:pt x="21" y="22"/>
                    <a:pt x="21" y="21"/>
                  </a:cubicBezTo>
                  <a:cubicBezTo>
                    <a:pt x="21" y="19"/>
                    <a:pt x="22" y="19"/>
                    <a:pt x="23" y="18"/>
                  </a:cubicBezTo>
                  <a:cubicBezTo>
                    <a:pt x="23" y="18"/>
                    <a:pt x="24" y="19"/>
                    <a:pt x="24" y="19"/>
                  </a:cubicBezTo>
                  <a:cubicBezTo>
                    <a:pt x="24" y="19"/>
                    <a:pt x="24" y="19"/>
                    <a:pt x="24" y="19"/>
                  </a:cubicBezTo>
                  <a:cubicBezTo>
                    <a:pt x="25" y="20"/>
                    <a:pt x="26" y="23"/>
                    <a:pt x="27" y="24"/>
                  </a:cubicBezTo>
                  <a:cubicBezTo>
                    <a:pt x="27" y="20"/>
                    <a:pt x="29" y="19"/>
                    <a:pt x="29" y="17"/>
                  </a:cubicBezTo>
                  <a:cubicBezTo>
                    <a:pt x="29" y="15"/>
                    <a:pt x="26" y="3"/>
                    <a:pt x="24" y="2"/>
                  </a:cubicBezTo>
                  <a:cubicBezTo>
                    <a:pt x="24" y="1"/>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8" name="Freeform 38">
              <a:extLst>
                <a:ext uri="{FF2B5EF4-FFF2-40B4-BE49-F238E27FC236}">
                  <a16:creationId xmlns:a16="http://schemas.microsoft.com/office/drawing/2014/main" id="{450A080B-D917-4877-94C9-6EB2DE4B6850}"/>
                </a:ext>
              </a:extLst>
            </p:cNvPr>
            <p:cNvSpPr>
              <a:spLocks/>
            </p:cNvSpPr>
            <p:nvPr/>
          </p:nvSpPr>
          <p:spPr bwMode="auto">
            <a:xfrm>
              <a:off x="5356" y="2626"/>
              <a:ext cx="33" cy="35"/>
            </a:xfrm>
            <a:custGeom>
              <a:avLst/>
              <a:gdLst>
                <a:gd name="T0" fmla="*/ 0 w 14"/>
                <a:gd name="T1" fmla="*/ 15 h 15"/>
                <a:gd name="T2" fmla="*/ 1 w 14"/>
                <a:gd name="T3" fmla="*/ 15 h 15"/>
                <a:gd name="T4" fmla="*/ 9 w 14"/>
                <a:gd name="T5" fmla="*/ 6 h 15"/>
                <a:gd name="T6" fmla="*/ 12 w 14"/>
                <a:gd name="T7" fmla="*/ 4 h 15"/>
                <a:gd name="T8" fmla="*/ 14 w 14"/>
                <a:gd name="T9" fmla="*/ 3 h 15"/>
                <a:gd name="T10" fmla="*/ 12 w 14"/>
                <a:gd name="T11" fmla="*/ 0 h 15"/>
                <a:gd name="T12" fmla="*/ 11 w 14"/>
                <a:gd name="T13" fmla="*/ 2 h 15"/>
                <a:gd name="T14" fmla="*/ 0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0" y="15"/>
                  </a:moveTo>
                  <a:cubicBezTo>
                    <a:pt x="1" y="15"/>
                    <a:pt x="1" y="15"/>
                    <a:pt x="1" y="15"/>
                  </a:cubicBezTo>
                  <a:cubicBezTo>
                    <a:pt x="4" y="13"/>
                    <a:pt x="8" y="11"/>
                    <a:pt x="9" y="6"/>
                  </a:cubicBezTo>
                  <a:cubicBezTo>
                    <a:pt x="10" y="6"/>
                    <a:pt x="12" y="6"/>
                    <a:pt x="12" y="4"/>
                  </a:cubicBezTo>
                  <a:cubicBezTo>
                    <a:pt x="13" y="4"/>
                    <a:pt x="13" y="4"/>
                    <a:pt x="14" y="3"/>
                  </a:cubicBezTo>
                  <a:cubicBezTo>
                    <a:pt x="13" y="2"/>
                    <a:pt x="12" y="2"/>
                    <a:pt x="12" y="0"/>
                  </a:cubicBezTo>
                  <a:cubicBezTo>
                    <a:pt x="12" y="0"/>
                    <a:pt x="12" y="1"/>
                    <a:pt x="11" y="2"/>
                  </a:cubicBezTo>
                  <a:cubicBezTo>
                    <a:pt x="9" y="7"/>
                    <a:pt x="2" y="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39" name="Freeform 39">
              <a:extLst>
                <a:ext uri="{FF2B5EF4-FFF2-40B4-BE49-F238E27FC236}">
                  <a16:creationId xmlns:a16="http://schemas.microsoft.com/office/drawing/2014/main" id="{BFE4DAF0-8BA7-405A-AA59-3BD6C219F145}"/>
                </a:ext>
              </a:extLst>
            </p:cNvPr>
            <p:cNvSpPr>
              <a:spLocks/>
            </p:cNvSpPr>
            <p:nvPr/>
          </p:nvSpPr>
          <p:spPr bwMode="auto">
            <a:xfrm>
              <a:off x="5382" y="2508"/>
              <a:ext cx="66" cy="94"/>
            </a:xfrm>
            <a:custGeom>
              <a:avLst/>
              <a:gdLst>
                <a:gd name="T0" fmla="*/ 0 w 28"/>
                <a:gd name="T1" fmla="*/ 23 h 40"/>
                <a:gd name="T2" fmla="*/ 5 w 28"/>
                <a:gd name="T3" fmla="*/ 27 h 40"/>
                <a:gd name="T4" fmla="*/ 6 w 28"/>
                <a:gd name="T5" fmla="*/ 26 h 40"/>
                <a:gd name="T6" fmla="*/ 7 w 28"/>
                <a:gd name="T7" fmla="*/ 26 h 40"/>
                <a:gd name="T8" fmla="*/ 7 w 28"/>
                <a:gd name="T9" fmla="*/ 28 h 40"/>
                <a:gd name="T10" fmla="*/ 6 w 28"/>
                <a:gd name="T11" fmla="*/ 30 h 40"/>
                <a:gd name="T12" fmla="*/ 9 w 28"/>
                <a:gd name="T13" fmla="*/ 32 h 40"/>
                <a:gd name="T14" fmla="*/ 13 w 28"/>
                <a:gd name="T15" fmla="*/ 31 h 40"/>
                <a:gd name="T16" fmla="*/ 18 w 28"/>
                <a:gd name="T17" fmla="*/ 36 h 40"/>
                <a:gd name="T18" fmla="*/ 18 w 28"/>
                <a:gd name="T19" fmla="*/ 32 h 40"/>
                <a:gd name="T20" fmla="*/ 26 w 28"/>
                <a:gd name="T21" fmla="*/ 38 h 40"/>
                <a:gd name="T22" fmla="*/ 27 w 28"/>
                <a:gd name="T23" fmla="*/ 40 h 40"/>
                <a:gd name="T24" fmla="*/ 28 w 28"/>
                <a:gd name="T25" fmla="*/ 39 h 40"/>
                <a:gd name="T26" fmla="*/ 28 w 28"/>
                <a:gd name="T27" fmla="*/ 37 h 40"/>
                <a:gd name="T28" fmla="*/ 25 w 28"/>
                <a:gd name="T29" fmla="*/ 35 h 40"/>
                <a:gd name="T30" fmla="*/ 23 w 28"/>
                <a:gd name="T31" fmla="*/ 35 h 40"/>
                <a:gd name="T32" fmla="*/ 25 w 28"/>
                <a:gd name="T33" fmla="*/ 32 h 40"/>
                <a:gd name="T34" fmla="*/ 23 w 28"/>
                <a:gd name="T35" fmla="*/ 32 h 40"/>
                <a:gd name="T36" fmla="*/ 22 w 28"/>
                <a:gd name="T37" fmla="*/ 33 h 40"/>
                <a:gd name="T38" fmla="*/ 17 w 28"/>
                <a:gd name="T39" fmla="*/ 28 h 40"/>
                <a:gd name="T40" fmla="*/ 15 w 28"/>
                <a:gd name="T41" fmla="*/ 30 h 40"/>
                <a:gd name="T42" fmla="*/ 15 w 28"/>
                <a:gd name="T43" fmla="*/ 31 h 40"/>
                <a:gd name="T44" fmla="*/ 10 w 28"/>
                <a:gd name="T45" fmla="*/ 22 h 40"/>
                <a:gd name="T46" fmla="*/ 14 w 28"/>
                <a:gd name="T47" fmla="*/ 13 h 40"/>
                <a:gd name="T48" fmla="*/ 11 w 28"/>
                <a:gd name="T49" fmla="*/ 4 h 40"/>
                <a:gd name="T50" fmla="*/ 11 w 28"/>
                <a:gd name="T51" fmla="*/ 3 h 40"/>
                <a:gd name="T52" fmla="*/ 11 w 28"/>
                <a:gd name="T53" fmla="*/ 2 h 40"/>
                <a:gd name="T54" fmla="*/ 8 w 28"/>
                <a:gd name="T55" fmla="*/ 4 h 40"/>
                <a:gd name="T56" fmla="*/ 4 w 28"/>
                <a:gd name="T57" fmla="*/ 0 h 40"/>
                <a:gd name="T58" fmla="*/ 2 w 28"/>
                <a:gd name="T59" fmla="*/ 4 h 40"/>
                <a:gd name="T60" fmla="*/ 3 w 28"/>
                <a:gd name="T61" fmla="*/ 10 h 40"/>
                <a:gd name="T62" fmla="*/ 2 w 28"/>
                <a:gd name="T63" fmla="*/ 16 h 40"/>
                <a:gd name="T64" fmla="*/ 0 w 28"/>
                <a:gd name="T6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0" y="23"/>
                  </a:moveTo>
                  <a:cubicBezTo>
                    <a:pt x="0" y="24"/>
                    <a:pt x="4" y="27"/>
                    <a:pt x="5" y="27"/>
                  </a:cubicBezTo>
                  <a:cubicBezTo>
                    <a:pt x="5" y="27"/>
                    <a:pt x="6" y="26"/>
                    <a:pt x="6" y="26"/>
                  </a:cubicBezTo>
                  <a:cubicBezTo>
                    <a:pt x="7" y="26"/>
                    <a:pt x="7" y="26"/>
                    <a:pt x="7" y="26"/>
                  </a:cubicBezTo>
                  <a:cubicBezTo>
                    <a:pt x="7" y="28"/>
                    <a:pt x="7" y="28"/>
                    <a:pt x="7" y="28"/>
                  </a:cubicBezTo>
                  <a:cubicBezTo>
                    <a:pt x="7" y="28"/>
                    <a:pt x="6" y="28"/>
                    <a:pt x="6" y="30"/>
                  </a:cubicBezTo>
                  <a:cubicBezTo>
                    <a:pt x="6" y="31"/>
                    <a:pt x="8" y="32"/>
                    <a:pt x="9" y="32"/>
                  </a:cubicBezTo>
                  <a:cubicBezTo>
                    <a:pt x="10" y="33"/>
                    <a:pt x="11" y="31"/>
                    <a:pt x="13" y="31"/>
                  </a:cubicBezTo>
                  <a:cubicBezTo>
                    <a:pt x="15" y="31"/>
                    <a:pt x="16" y="36"/>
                    <a:pt x="18" y="36"/>
                  </a:cubicBezTo>
                  <a:cubicBezTo>
                    <a:pt x="18" y="34"/>
                    <a:pt x="17" y="33"/>
                    <a:pt x="18" y="32"/>
                  </a:cubicBezTo>
                  <a:cubicBezTo>
                    <a:pt x="20" y="34"/>
                    <a:pt x="24" y="36"/>
                    <a:pt x="26" y="38"/>
                  </a:cubicBezTo>
                  <a:cubicBezTo>
                    <a:pt x="26" y="39"/>
                    <a:pt x="26" y="40"/>
                    <a:pt x="27" y="40"/>
                  </a:cubicBezTo>
                  <a:cubicBezTo>
                    <a:pt x="27" y="40"/>
                    <a:pt x="27" y="39"/>
                    <a:pt x="28" y="39"/>
                  </a:cubicBezTo>
                  <a:cubicBezTo>
                    <a:pt x="28" y="38"/>
                    <a:pt x="28" y="38"/>
                    <a:pt x="28" y="37"/>
                  </a:cubicBezTo>
                  <a:cubicBezTo>
                    <a:pt x="26" y="37"/>
                    <a:pt x="25" y="36"/>
                    <a:pt x="25" y="35"/>
                  </a:cubicBezTo>
                  <a:cubicBezTo>
                    <a:pt x="24" y="35"/>
                    <a:pt x="23" y="35"/>
                    <a:pt x="23" y="35"/>
                  </a:cubicBezTo>
                  <a:cubicBezTo>
                    <a:pt x="23" y="34"/>
                    <a:pt x="24" y="33"/>
                    <a:pt x="25" y="32"/>
                  </a:cubicBezTo>
                  <a:cubicBezTo>
                    <a:pt x="24" y="32"/>
                    <a:pt x="24" y="32"/>
                    <a:pt x="23" y="32"/>
                  </a:cubicBezTo>
                  <a:cubicBezTo>
                    <a:pt x="23" y="32"/>
                    <a:pt x="22" y="33"/>
                    <a:pt x="22" y="33"/>
                  </a:cubicBezTo>
                  <a:cubicBezTo>
                    <a:pt x="20" y="33"/>
                    <a:pt x="20" y="29"/>
                    <a:pt x="17" y="28"/>
                  </a:cubicBezTo>
                  <a:cubicBezTo>
                    <a:pt x="16" y="28"/>
                    <a:pt x="15" y="29"/>
                    <a:pt x="15" y="30"/>
                  </a:cubicBezTo>
                  <a:cubicBezTo>
                    <a:pt x="15" y="30"/>
                    <a:pt x="15" y="31"/>
                    <a:pt x="15" y="31"/>
                  </a:cubicBezTo>
                  <a:cubicBezTo>
                    <a:pt x="13" y="30"/>
                    <a:pt x="10" y="25"/>
                    <a:pt x="10" y="22"/>
                  </a:cubicBezTo>
                  <a:cubicBezTo>
                    <a:pt x="10" y="18"/>
                    <a:pt x="14" y="18"/>
                    <a:pt x="14" y="13"/>
                  </a:cubicBezTo>
                  <a:cubicBezTo>
                    <a:pt x="14" y="10"/>
                    <a:pt x="11" y="7"/>
                    <a:pt x="11" y="4"/>
                  </a:cubicBezTo>
                  <a:cubicBezTo>
                    <a:pt x="11" y="4"/>
                    <a:pt x="11" y="3"/>
                    <a:pt x="11" y="3"/>
                  </a:cubicBezTo>
                  <a:cubicBezTo>
                    <a:pt x="11" y="3"/>
                    <a:pt x="11" y="2"/>
                    <a:pt x="11" y="2"/>
                  </a:cubicBezTo>
                  <a:cubicBezTo>
                    <a:pt x="10" y="2"/>
                    <a:pt x="9" y="4"/>
                    <a:pt x="8" y="4"/>
                  </a:cubicBezTo>
                  <a:cubicBezTo>
                    <a:pt x="6" y="4"/>
                    <a:pt x="6" y="0"/>
                    <a:pt x="4" y="0"/>
                  </a:cubicBezTo>
                  <a:cubicBezTo>
                    <a:pt x="3" y="0"/>
                    <a:pt x="2" y="2"/>
                    <a:pt x="2" y="4"/>
                  </a:cubicBezTo>
                  <a:cubicBezTo>
                    <a:pt x="2" y="7"/>
                    <a:pt x="3" y="8"/>
                    <a:pt x="3" y="10"/>
                  </a:cubicBezTo>
                  <a:cubicBezTo>
                    <a:pt x="3" y="12"/>
                    <a:pt x="2" y="15"/>
                    <a:pt x="2" y="16"/>
                  </a:cubicBezTo>
                  <a:cubicBezTo>
                    <a:pt x="0" y="16"/>
                    <a:pt x="0" y="2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0" name="Freeform 40">
              <a:extLst>
                <a:ext uri="{FF2B5EF4-FFF2-40B4-BE49-F238E27FC236}">
                  <a16:creationId xmlns:a16="http://schemas.microsoft.com/office/drawing/2014/main" id="{A30CDA50-A81E-4B95-A293-8C809C194630}"/>
                </a:ext>
              </a:extLst>
            </p:cNvPr>
            <p:cNvSpPr>
              <a:spLocks/>
            </p:cNvSpPr>
            <p:nvPr/>
          </p:nvSpPr>
          <p:spPr bwMode="auto">
            <a:xfrm>
              <a:off x="5448" y="2602"/>
              <a:ext cx="24" cy="38"/>
            </a:xfrm>
            <a:custGeom>
              <a:avLst/>
              <a:gdLst>
                <a:gd name="T0" fmla="*/ 7 w 10"/>
                <a:gd name="T1" fmla="*/ 1 h 16"/>
                <a:gd name="T2" fmla="*/ 2 w 10"/>
                <a:gd name="T3" fmla="*/ 0 h 16"/>
                <a:gd name="T4" fmla="*/ 0 w 10"/>
                <a:gd name="T5" fmla="*/ 1 h 16"/>
                <a:gd name="T6" fmla="*/ 5 w 10"/>
                <a:gd name="T7" fmla="*/ 7 h 16"/>
                <a:gd name="T8" fmla="*/ 4 w 10"/>
                <a:gd name="T9" fmla="*/ 8 h 16"/>
                <a:gd name="T10" fmla="*/ 2 w 10"/>
                <a:gd name="T11" fmla="*/ 8 h 16"/>
                <a:gd name="T12" fmla="*/ 2 w 10"/>
                <a:gd name="T13" fmla="*/ 9 h 16"/>
                <a:gd name="T14" fmla="*/ 5 w 10"/>
                <a:gd name="T15" fmla="*/ 12 h 16"/>
                <a:gd name="T16" fmla="*/ 5 w 10"/>
                <a:gd name="T17" fmla="*/ 13 h 16"/>
                <a:gd name="T18" fmla="*/ 6 w 10"/>
                <a:gd name="T19" fmla="*/ 16 h 16"/>
                <a:gd name="T20" fmla="*/ 7 w 10"/>
                <a:gd name="T21" fmla="*/ 16 h 16"/>
                <a:gd name="T22" fmla="*/ 8 w 10"/>
                <a:gd name="T23" fmla="*/ 14 h 16"/>
                <a:gd name="T24" fmla="*/ 6 w 10"/>
                <a:gd name="T25" fmla="*/ 10 h 16"/>
                <a:gd name="T26" fmla="*/ 9 w 10"/>
                <a:gd name="T27" fmla="*/ 11 h 16"/>
                <a:gd name="T28" fmla="*/ 10 w 10"/>
                <a:gd name="T29" fmla="*/ 8 h 16"/>
                <a:gd name="T30" fmla="*/ 8 w 10"/>
                <a:gd name="T31" fmla="*/ 6 h 16"/>
                <a:gd name="T32" fmla="*/ 8 w 10"/>
                <a:gd name="T33" fmla="*/ 3 h 16"/>
                <a:gd name="T34" fmla="*/ 7 w 10"/>
                <a:gd name="T35" fmla="*/ 3 h 16"/>
                <a:gd name="T36" fmla="*/ 7 w 10"/>
                <a:gd name="T3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6">
                  <a:moveTo>
                    <a:pt x="7" y="1"/>
                  </a:moveTo>
                  <a:cubicBezTo>
                    <a:pt x="5" y="1"/>
                    <a:pt x="4" y="0"/>
                    <a:pt x="2" y="0"/>
                  </a:cubicBezTo>
                  <a:cubicBezTo>
                    <a:pt x="2" y="0"/>
                    <a:pt x="1" y="1"/>
                    <a:pt x="0" y="1"/>
                  </a:cubicBezTo>
                  <a:cubicBezTo>
                    <a:pt x="1" y="3"/>
                    <a:pt x="5" y="4"/>
                    <a:pt x="5" y="7"/>
                  </a:cubicBezTo>
                  <a:cubicBezTo>
                    <a:pt x="5" y="7"/>
                    <a:pt x="5" y="8"/>
                    <a:pt x="4" y="8"/>
                  </a:cubicBezTo>
                  <a:cubicBezTo>
                    <a:pt x="4" y="8"/>
                    <a:pt x="3" y="8"/>
                    <a:pt x="2" y="8"/>
                  </a:cubicBezTo>
                  <a:cubicBezTo>
                    <a:pt x="2" y="9"/>
                    <a:pt x="2" y="9"/>
                    <a:pt x="2" y="9"/>
                  </a:cubicBezTo>
                  <a:cubicBezTo>
                    <a:pt x="2" y="10"/>
                    <a:pt x="3" y="12"/>
                    <a:pt x="5" y="12"/>
                  </a:cubicBezTo>
                  <a:cubicBezTo>
                    <a:pt x="5" y="13"/>
                    <a:pt x="5" y="13"/>
                    <a:pt x="5" y="13"/>
                  </a:cubicBezTo>
                  <a:cubicBezTo>
                    <a:pt x="4" y="14"/>
                    <a:pt x="4" y="16"/>
                    <a:pt x="6" y="16"/>
                  </a:cubicBezTo>
                  <a:cubicBezTo>
                    <a:pt x="6" y="16"/>
                    <a:pt x="7" y="16"/>
                    <a:pt x="7" y="16"/>
                  </a:cubicBezTo>
                  <a:cubicBezTo>
                    <a:pt x="8" y="14"/>
                    <a:pt x="8" y="14"/>
                    <a:pt x="8" y="14"/>
                  </a:cubicBezTo>
                  <a:cubicBezTo>
                    <a:pt x="7" y="14"/>
                    <a:pt x="6" y="12"/>
                    <a:pt x="6" y="10"/>
                  </a:cubicBezTo>
                  <a:cubicBezTo>
                    <a:pt x="9" y="11"/>
                    <a:pt x="9" y="11"/>
                    <a:pt x="9" y="11"/>
                  </a:cubicBezTo>
                  <a:cubicBezTo>
                    <a:pt x="9" y="10"/>
                    <a:pt x="9" y="9"/>
                    <a:pt x="10" y="8"/>
                  </a:cubicBezTo>
                  <a:cubicBezTo>
                    <a:pt x="9" y="8"/>
                    <a:pt x="8" y="6"/>
                    <a:pt x="8" y="6"/>
                  </a:cubicBezTo>
                  <a:cubicBezTo>
                    <a:pt x="8" y="6"/>
                    <a:pt x="8" y="4"/>
                    <a:pt x="8" y="3"/>
                  </a:cubicBezTo>
                  <a:cubicBezTo>
                    <a:pt x="8" y="3"/>
                    <a:pt x="7" y="3"/>
                    <a:pt x="7" y="3"/>
                  </a:cubicBezTo>
                  <a:cubicBezTo>
                    <a:pt x="7" y="2"/>
                    <a:pt x="7" y="2"/>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1" name="Freeform 41">
              <a:extLst>
                <a:ext uri="{FF2B5EF4-FFF2-40B4-BE49-F238E27FC236}">
                  <a16:creationId xmlns:a16="http://schemas.microsoft.com/office/drawing/2014/main" id="{B70924D0-8D9F-4F6D-8571-CE5EF8E2705A}"/>
                </a:ext>
              </a:extLst>
            </p:cNvPr>
            <p:cNvSpPr>
              <a:spLocks/>
            </p:cNvSpPr>
            <p:nvPr/>
          </p:nvSpPr>
          <p:spPr bwMode="auto">
            <a:xfrm>
              <a:off x="5417" y="2612"/>
              <a:ext cx="17" cy="23"/>
            </a:xfrm>
            <a:custGeom>
              <a:avLst/>
              <a:gdLst>
                <a:gd name="T0" fmla="*/ 2 w 7"/>
                <a:gd name="T1" fmla="*/ 1 h 10"/>
                <a:gd name="T2" fmla="*/ 1 w 7"/>
                <a:gd name="T3" fmla="*/ 0 h 10"/>
                <a:gd name="T4" fmla="*/ 0 w 7"/>
                <a:gd name="T5" fmla="*/ 1 h 10"/>
                <a:gd name="T6" fmla="*/ 1 w 7"/>
                <a:gd name="T7" fmla="*/ 10 h 10"/>
                <a:gd name="T8" fmla="*/ 7 w 7"/>
                <a:gd name="T9" fmla="*/ 4 h 10"/>
                <a:gd name="T10" fmla="*/ 2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2" y="1"/>
                  </a:moveTo>
                  <a:cubicBezTo>
                    <a:pt x="2" y="1"/>
                    <a:pt x="2" y="0"/>
                    <a:pt x="1" y="0"/>
                  </a:cubicBezTo>
                  <a:cubicBezTo>
                    <a:pt x="1" y="0"/>
                    <a:pt x="0" y="1"/>
                    <a:pt x="0" y="1"/>
                  </a:cubicBezTo>
                  <a:cubicBezTo>
                    <a:pt x="0" y="3"/>
                    <a:pt x="1" y="7"/>
                    <a:pt x="1" y="10"/>
                  </a:cubicBezTo>
                  <a:cubicBezTo>
                    <a:pt x="3" y="9"/>
                    <a:pt x="7" y="7"/>
                    <a:pt x="7" y="4"/>
                  </a:cubicBezTo>
                  <a:cubicBezTo>
                    <a:pt x="7" y="2"/>
                    <a:pt x="4"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2" name="Freeform 42">
              <a:extLst>
                <a:ext uri="{FF2B5EF4-FFF2-40B4-BE49-F238E27FC236}">
                  <a16:creationId xmlns:a16="http://schemas.microsoft.com/office/drawing/2014/main" id="{C555AA53-775E-4BFE-B62A-0EA00E6E8477}"/>
                </a:ext>
              </a:extLst>
            </p:cNvPr>
            <p:cNvSpPr>
              <a:spLocks/>
            </p:cNvSpPr>
            <p:nvPr/>
          </p:nvSpPr>
          <p:spPr bwMode="auto">
            <a:xfrm>
              <a:off x="5427" y="2626"/>
              <a:ext cx="16" cy="31"/>
            </a:xfrm>
            <a:custGeom>
              <a:avLst/>
              <a:gdLst>
                <a:gd name="T0" fmla="*/ 4 w 7"/>
                <a:gd name="T1" fmla="*/ 1 h 13"/>
                <a:gd name="T2" fmla="*/ 2 w 7"/>
                <a:gd name="T3" fmla="*/ 6 h 13"/>
                <a:gd name="T4" fmla="*/ 0 w 7"/>
                <a:gd name="T5" fmla="*/ 8 h 13"/>
                <a:gd name="T6" fmla="*/ 5 w 7"/>
                <a:gd name="T7" fmla="*/ 13 h 13"/>
                <a:gd name="T8" fmla="*/ 6 w 7"/>
                <a:gd name="T9" fmla="*/ 12 h 13"/>
                <a:gd name="T10" fmla="*/ 5 w 7"/>
                <a:gd name="T11" fmla="*/ 9 h 13"/>
                <a:gd name="T12" fmla="*/ 7 w 7"/>
                <a:gd name="T13" fmla="*/ 3 h 13"/>
                <a:gd name="T14" fmla="*/ 4 w 7"/>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1"/>
                  </a:moveTo>
                  <a:cubicBezTo>
                    <a:pt x="3" y="1"/>
                    <a:pt x="2" y="6"/>
                    <a:pt x="2" y="6"/>
                  </a:cubicBezTo>
                  <a:cubicBezTo>
                    <a:pt x="2" y="6"/>
                    <a:pt x="0" y="7"/>
                    <a:pt x="0" y="8"/>
                  </a:cubicBezTo>
                  <a:cubicBezTo>
                    <a:pt x="0" y="9"/>
                    <a:pt x="4" y="13"/>
                    <a:pt x="5" y="13"/>
                  </a:cubicBezTo>
                  <a:cubicBezTo>
                    <a:pt x="5" y="13"/>
                    <a:pt x="6" y="12"/>
                    <a:pt x="6" y="12"/>
                  </a:cubicBezTo>
                  <a:cubicBezTo>
                    <a:pt x="6" y="11"/>
                    <a:pt x="5" y="11"/>
                    <a:pt x="5" y="9"/>
                  </a:cubicBezTo>
                  <a:cubicBezTo>
                    <a:pt x="5" y="7"/>
                    <a:pt x="7" y="5"/>
                    <a:pt x="7" y="3"/>
                  </a:cubicBezTo>
                  <a:cubicBezTo>
                    <a:pt x="7" y="2"/>
                    <a:pt x="6"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3" name="Freeform 43">
              <a:extLst>
                <a:ext uri="{FF2B5EF4-FFF2-40B4-BE49-F238E27FC236}">
                  <a16:creationId xmlns:a16="http://schemas.microsoft.com/office/drawing/2014/main" id="{A81DE75B-78CF-4682-A926-C26DBB5A943B}"/>
                </a:ext>
              </a:extLst>
            </p:cNvPr>
            <p:cNvSpPr>
              <a:spLocks/>
            </p:cNvSpPr>
            <p:nvPr/>
          </p:nvSpPr>
          <p:spPr bwMode="auto">
            <a:xfrm>
              <a:off x="5441" y="2628"/>
              <a:ext cx="9" cy="17"/>
            </a:xfrm>
            <a:custGeom>
              <a:avLst/>
              <a:gdLst>
                <a:gd name="T0" fmla="*/ 0 w 4"/>
                <a:gd name="T1" fmla="*/ 7 h 7"/>
                <a:gd name="T2" fmla="*/ 1 w 4"/>
                <a:gd name="T3" fmla="*/ 7 h 7"/>
                <a:gd name="T4" fmla="*/ 4 w 4"/>
                <a:gd name="T5" fmla="*/ 0 h 7"/>
                <a:gd name="T6" fmla="*/ 2 w 4"/>
                <a:gd name="T7" fmla="*/ 0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cubicBezTo>
                    <a:pt x="1" y="7"/>
                    <a:pt x="1" y="7"/>
                    <a:pt x="1" y="7"/>
                  </a:cubicBezTo>
                  <a:cubicBezTo>
                    <a:pt x="1" y="4"/>
                    <a:pt x="4" y="4"/>
                    <a:pt x="4" y="0"/>
                  </a:cubicBezTo>
                  <a:cubicBezTo>
                    <a:pt x="4" y="0"/>
                    <a:pt x="3" y="0"/>
                    <a:pt x="2" y="0"/>
                  </a:cubicBezTo>
                  <a:cubicBezTo>
                    <a:pt x="2" y="4"/>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4" name="Freeform 44">
              <a:extLst>
                <a:ext uri="{FF2B5EF4-FFF2-40B4-BE49-F238E27FC236}">
                  <a16:creationId xmlns:a16="http://schemas.microsoft.com/office/drawing/2014/main" id="{572EC77E-9E59-4518-9AF7-82F7CE7D9EFE}"/>
                </a:ext>
              </a:extLst>
            </p:cNvPr>
            <p:cNvSpPr>
              <a:spLocks/>
            </p:cNvSpPr>
            <p:nvPr/>
          </p:nvSpPr>
          <p:spPr bwMode="auto">
            <a:xfrm>
              <a:off x="5446" y="2640"/>
              <a:ext cx="11" cy="10"/>
            </a:xfrm>
            <a:custGeom>
              <a:avLst/>
              <a:gdLst>
                <a:gd name="T0" fmla="*/ 5 w 5"/>
                <a:gd name="T1" fmla="*/ 0 h 4"/>
                <a:gd name="T2" fmla="*/ 2 w 5"/>
                <a:gd name="T3" fmla="*/ 0 h 4"/>
                <a:gd name="T4" fmla="*/ 0 w 5"/>
                <a:gd name="T5" fmla="*/ 3 h 4"/>
                <a:gd name="T6" fmla="*/ 1 w 5"/>
                <a:gd name="T7" fmla="*/ 4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4" y="1"/>
                    <a:pt x="3" y="0"/>
                    <a:pt x="2" y="0"/>
                  </a:cubicBezTo>
                  <a:cubicBezTo>
                    <a:pt x="1" y="1"/>
                    <a:pt x="0" y="2"/>
                    <a:pt x="0" y="3"/>
                  </a:cubicBezTo>
                  <a:cubicBezTo>
                    <a:pt x="0" y="3"/>
                    <a:pt x="1" y="4"/>
                    <a:pt x="1" y="4"/>
                  </a:cubicBezTo>
                  <a:cubicBezTo>
                    <a:pt x="3" y="4"/>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5" name="Freeform 45">
              <a:extLst>
                <a:ext uri="{FF2B5EF4-FFF2-40B4-BE49-F238E27FC236}">
                  <a16:creationId xmlns:a16="http://schemas.microsoft.com/office/drawing/2014/main" id="{17791608-16A6-4EF1-B46E-C1E823B0BBF5}"/>
                </a:ext>
              </a:extLst>
            </p:cNvPr>
            <p:cNvSpPr>
              <a:spLocks/>
            </p:cNvSpPr>
            <p:nvPr/>
          </p:nvSpPr>
          <p:spPr bwMode="auto">
            <a:xfrm>
              <a:off x="5434" y="2602"/>
              <a:ext cx="12" cy="14"/>
            </a:xfrm>
            <a:custGeom>
              <a:avLst/>
              <a:gdLst>
                <a:gd name="T0" fmla="*/ 5 w 5"/>
                <a:gd name="T1" fmla="*/ 5 h 6"/>
                <a:gd name="T2" fmla="*/ 2 w 5"/>
                <a:gd name="T3" fmla="*/ 0 h 6"/>
                <a:gd name="T4" fmla="*/ 0 w 5"/>
                <a:gd name="T5" fmla="*/ 0 h 6"/>
                <a:gd name="T6" fmla="*/ 0 w 5"/>
                <a:gd name="T7" fmla="*/ 3 h 6"/>
                <a:gd name="T8" fmla="*/ 3 w 5"/>
                <a:gd name="T9" fmla="*/ 3 h 6"/>
                <a:gd name="T10" fmla="*/ 5 w 5"/>
                <a:gd name="T11" fmla="*/ 5 h 6"/>
              </a:gdLst>
              <a:ahLst/>
              <a:cxnLst>
                <a:cxn ang="0">
                  <a:pos x="T0" y="T1"/>
                </a:cxn>
                <a:cxn ang="0">
                  <a:pos x="T2" y="T3"/>
                </a:cxn>
                <a:cxn ang="0">
                  <a:pos x="T4" y="T5"/>
                </a:cxn>
                <a:cxn ang="0">
                  <a:pos x="T6" y="T7"/>
                </a:cxn>
                <a:cxn ang="0">
                  <a:pos x="T8" y="T9"/>
                </a:cxn>
                <a:cxn ang="0">
                  <a:pos x="T10" y="T11"/>
                </a:cxn>
              </a:cxnLst>
              <a:rect l="0" t="0" r="r" b="b"/>
              <a:pathLst>
                <a:path w="5" h="6">
                  <a:moveTo>
                    <a:pt x="5" y="5"/>
                  </a:moveTo>
                  <a:cubicBezTo>
                    <a:pt x="5" y="2"/>
                    <a:pt x="3" y="2"/>
                    <a:pt x="2" y="0"/>
                  </a:cubicBezTo>
                  <a:cubicBezTo>
                    <a:pt x="0" y="0"/>
                    <a:pt x="0" y="0"/>
                    <a:pt x="0" y="0"/>
                  </a:cubicBezTo>
                  <a:cubicBezTo>
                    <a:pt x="0" y="1"/>
                    <a:pt x="0" y="2"/>
                    <a:pt x="0" y="3"/>
                  </a:cubicBezTo>
                  <a:cubicBezTo>
                    <a:pt x="1" y="3"/>
                    <a:pt x="2" y="3"/>
                    <a:pt x="3" y="3"/>
                  </a:cubicBezTo>
                  <a:cubicBezTo>
                    <a:pt x="3" y="4"/>
                    <a:pt x="5" y="6"/>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46">
              <a:extLst>
                <a:ext uri="{FF2B5EF4-FFF2-40B4-BE49-F238E27FC236}">
                  <a16:creationId xmlns:a16="http://schemas.microsoft.com/office/drawing/2014/main" id="{1631A0DC-4425-47E3-B511-D552C25E7E7E}"/>
                </a:ext>
              </a:extLst>
            </p:cNvPr>
            <p:cNvSpPr>
              <a:spLocks/>
            </p:cNvSpPr>
            <p:nvPr/>
          </p:nvSpPr>
          <p:spPr bwMode="auto">
            <a:xfrm>
              <a:off x="5394" y="2588"/>
              <a:ext cx="18" cy="17"/>
            </a:xfrm>
            <a:custGeom>
              <a:avLst/>
              <a:gdLst>
                <a:gd name="T0" fmla="*/ 6 w 8"/>
                <a:gd name="T1" fmla="*/ 7 h 7"/>
                <a:gd name="T2" fmla="*/ 7 w 8"/>
                <a:gd name="T3" fmla="*/ 3 h 7"/>
                <a:gd name="T4" fmla="*/ 2 w 8"/>
                <a:gd name="T5" fmla="*/ 0 h 7"/>
                <a:gd name="T6" fmla="*/ 0 w 8"/>
                <a:gd name="T7" fmla="*/ 0 h 7"/>
                <a:gd name="T8" fmla="*/ 6 w 8"/>
                <a:gd name="T9" fmla="*/ 7 h 7"/>
              </a:gdLst>
              <a:ahLst/>
              <a:cxnLst>
                <a:cxn ang="0">
                  <a:pos x="T0" y="T1"/>
                </a:cxn>
                <a:cxn ang="0">
                  <a:pos x="T2" y="T3"/>
                </a:cxn>
                <a:cxn ang="0">
                  <a:pos x="T4" y="T5"/>
                </a:cxn>
                <a:cxn ang="0">
                  <a:pos x="T6" y="T7"/>
                </a:cxn>
                <a:cxn ang="0">
                  <a:pos x="T8" y="T9"/>
                </a:cxn>
              </a:cxnLst>
              <a:rect l="0" t="0" r="r" b="b"/>
              <a:pathLst>
                <a:path w="8" h="7">
                  <a:moveTo>
                    <a:pt x="6" y="7"/>
                  </a:moveTo>
                  <a:cubicBezTo>
                    <a:pt x="7" y="7"/>
                    <a:pt x="8" y="5"/>
                    <a:pt x="7" y="3"/>
                  </a:cubicBezTo>
                  <a:cubicBezTo>
                    <a:pt x="7" y="1"/>
                    <a:pt x="5" y="1"/>
                    <a:pt x="2" y="0"/>
                  </a:cubicBezTo>
                  <a:cubicBezTo>
                    <a:pt x="0" y="0"/>
                    <a:pt x="0" y="0"/>
                    <a:pt x="0" y="0"/>
                  </a:cubicBezTo>
                  <a:cubicBezTo>
                    <a:pt x="0" y="0"/>
                    <a:pt x="5" y="7"/>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7" name="Freeform 47">
              <a:extLst>
                <a:ext uri="{FF2B5EF4-FFF2-40B4-BE49-F238E27FC236}">
                  <a16:creationId xmlns:a16="http://schemas.microsoft.com/office/drawing/2014/main" id="{8A744380-7787-4EC6-A6B0-F29DE53CC2EF}"/>
                </a:ext>
              </a:extLst>
            </p:cNvPr>
            <p:cNvSpPr>
              <a:spLocks/>
            </p:cNvSpPr>
            <p:nvPr/>
          </p:nvSpPr>
          <p:spPr bwMode="auto">
            <a:xfrm>
              <a:off x="5412" y="2590"/>
              <a:ext cx="5"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0"/>
                    <a:pt x="2" y="0"/>
                  </a:cubicBezTo>
                  <a:cubicBezTo>
                    <a:pt x="2"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8" name="Freeform 48">
              <a:extLst>
                <a:ext uri="{FF2B5EF4-FFF2-40B4-BE49-F238E27FC236}">
                  <a16:creationId xmlns:a16="http://schemas.microsoft.com/office/drawing/2014/main" id="{5EE742ED-8B13-4B29-A908-EF01FB31D9D1}"/>
                </a:ext>
              </a:extLst>
            </p:cNvPr>
            <p:cNvSpPr>
              <a:spLocks/>
            </p:cNvSpPr>
            <p:nvPr/>
          </p:nvSpPr>
          <p:spPr bwMode="auto">
            <a:xfrm>
              <a:off x="5386" y="2396"/>
              <a:ext cx="34" cy="48"/>
            </a:xfrm>
            <a:custGeom>
              <a:avLst/>
              <a:gdLst>
                <a:gd name="T0" fmla="*/ 8 w 14"/>
                <a:gd name="T1" fmla="*/ 0 h 20"/>
                <a:gd name="T2" fmla="*/ 0 w 14"/>
                <a:gd name="T3" fmla="*/ 14 h 20"/>
                <a:gd name="T4" fmla="*/ 4 w 14"/>
                <a:gd name="T5" fmla="*/ 20 h 20"/>
                <a:gd name="T6" fmla="*/ 8 w 14"/>
                <a:gd name="T7" fmla="*/ 0 h 20"/>
              </a:gdLst>
              <a:ahLst/>
              <a:cxnLst>
                <a:cxn ang="0">
                  <a:pos x="T0" y="T1"/>
                </a:cxn>
                <a:cxn ang="0">
                  <a:pos x="T2" y="T3"/>
                </a:cxn>
                <a:cxn ang="0">
                  <a:pos x="T4" y="T5"/>
                </a:cxn>
                <a:cxn ang="0">
                  <a:pos x="T6" y="T7"/>
                </a:cxn>
              </a:cxnLst>
              <a:rect l="0" t="0" r="r" b="b"/>
              <a:pathLst>
                <a:path w="14" h="20">
                  <a:moveTo>
                    <a:pt x="8" y="0"/>
                  </a:moveTo>
                  <a:cubicBezTo>
                    <a:pt x="5" y="0"/>
                    <a:pt x="0" y="9"/>
                    <a:pt x="0" y="14"/>
                  </a:cubicBezTo>
                  <a:cubicBezTo>
                    <a:pt x="0" y="17"/>
                    <a:pt x="0" y="20"/>
                    <a:pt x="4" y="20"/>
                  </a:cubicBezTo>
                  <a:cubicBezTo>
                    <a:pt x="9" y="20"/>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49" name="Freeform 49">
              <a:extLst>
                <a:ext uri="{FF2B5EF4-FFF2-40B4-BE49-F238E27FC236}">
                  <a16:creationId xmlns:a16="http://schemas.microsoft.com/office/drawing/2014/main" id="{59CC23F7-D388-4FB1-A15C-92C9DBD72A38}"/>
                </a:ext>
              </a:extLst>
            </p:cNvPr>
            <p:cNvSpPr>
              <a:spLocks/>
            </p:cNvSpPr>
            <p:nvPr/>
          </p:nvSpPr>
          <p:spPr bwMode="auto">
            <a:xfrm>
              <a:off x="5204" y="2479"/>
              <a:ext cx="43" cy="33"/>
            </a:xfrm>
            <a:custGeom>
              <a:avLst/>
              <a:gdLst>
                <a:gd name="T0" fmla="*/ 18 w 18"/>
                <a:gd name="T1" fmla="*/ 4 h 14"/>
                <a:gd name="T2" fmla="*/ 16 w 18"/>
                <a:gd name="T3" fmla="*/ 0 h 14"/>
                <a:gd name="T4" fmla="*/ 4 w 18"/>
                <a:gd name="T5" fmla="*/ 6 h 14"/>
                <a:gd name="T6" fmla="*/ 4 w 18"/>
                <a:gd name="T7" fmla="*/ 9 h 14"/>
                <a:gd name="T8" fmla="*/ 9 w 18"/>
                <a:gd name="T9" fmla="*/ 14 h 14"/>
                <a:gd name="T10" fmla="*/ 18 w 18"/>
                <a:gd name="T11" fmla="*/ 4 h 14"/>
              </a:gdLst>
              <a:ahLst/>
              <a:cxnLst>
                <a:cxn ang="0">
                  <a:pos x="T0" y="T1"/>
                </a:cxn>
                <a:cxn ang="0">
                  <a:pos x="T2" y="T3"/>
                </a:cxn>
                <a:cxn ang="0">
                  <a:pos x="T4" y="T5"/>
                </a:cxn>
                <a:cxn ang="0">
                  <a:pos x="T6" y="T7"/>
                </a:cxn>
                <a:cxn ang="0">
                  <a:pos x="T8" y="T9"/>
                </a:cxn>
                <a:cxn ang="0">
                  <a:pos x="T10" y="T11"/>
                </a:cxn>
              </a:cxnLst>
              <a:rect l="0" t="0" r="r" b="b"/>
              <a:pathLst>
                <a:path w="18" h="14">
                  <a:moveTo>
                    <a:pt x="18" y="4"/>
                  </a:moveTo>
                  <a:cubicBezTo>
                    <a:pt x="18" y="2"/>
                    <a:pt x="17" y="0"/>
                    <a:pt x="16" y="0"/>
                  </a:cubicBezTo>
                  <a:cubicBezTo>
                    <a:pt x="13" y="0"/>
                    <a:pt x="4" y="6"/>
                    <a:pt x="4" y="6"/>
                  </a:cubicBezTo>
                  <a:cubicBezTo>
                    <a:pt x="0" y="6"/>
                    <a:pt x="4" y="8"/>
                    <a:pt x="4" y="9"/>
                  </a:cubicBezTo>
                  <a:cubicBezTo>
                    <a:pt x="4" y="12"/>
                    <a:pt x="5" y="14"/>
                    <a:pt x="9" y="14"/>
                  </a:cubicBezTo>
                  <a:cubicBezTo>
                    <a:pt x="12" y="14"/>
                    <a:pt x="18" y="7"/>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0" name="Freeform 50">
              <a:extLst>
                <a:ext uri="{FF2B5EF4-FFF2-40B4-BE49-F238E27FC236}">
                  <a16:creationId xmlns:a16="http://schemas.microsoft.com/office/drawing/2014/main" id="{62DE7694-543A-4C12-9BDF-5C655CE90259}"/>
                </a:ext>
              </a:extLst>
            </p:cNvPr>
            <p:cNvSpPr>
              <a:spLocks/>
            </p:cNvSpPr>
            <p:nvPr/>
          </p:nvSpPr>
          <p:spPr bwMode="auto">
            <a:xfrm>
              <a:off x="5162" y="2813"/>
              <a:ext cx="23" cy="21"/>
            </a:xfrm>
            <a:custGeom>
              <a:avLst/>
              <a:gdLst>
                <a:gd name="T0" fmla="*/ 4 w 10"/>
                <a:gd name="T1" fmla="*/ 6 h 9"/>
                <a:gd name="T2" fmla="*/ 6 w 10"/>
                <a:gd name="T3" fmla="*/ 9 h 9"/>
                <a:gd name="T4" fmla="*/ 9 w 10"/>
                <a:gd name="T5" fmla="*/ 9 h 9"/>
                <a:gd name="T6" fmla="*/ 10 w 10"/>
                <a:gd name="T7" fmla="*/ 9 h 9"/>
                <a:gd name="T8" fmla="*/ 10 w 10"/>
                <a:gd name="T9" fmla="*/ 8 h 9"/>
                <a:gd name="T10" fmla="*/ 4 w 10"/>
                <a:gd name="T11" fmla="*/ 0 h 9"/>
                <a:gd name="T12" fmla="*/ 0 w 10"/>
                <a:gd name="T13" fmla="*/ 4 h 9"/>
                <a:gd name="T14" fmla="*/ 4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4" y="6"/>
                  </a:moveTo>
                  <a:cubicBezTo>
                    <a:pt x="4" y="7"/>
                    <a:pt x="5" y="9"/>
                    <a:pt x="6" y="9"/>
                  </a:cubicBezTo>
                  <a:cubicBezTo>
                    <a:pt x="7" y="9"/>
                    <a:pt x="7" y="9"/>
                    <a:pt x="9" y="9"/>
                  </a:cubicBezTo>
                  <a:cubicBezTo>
                    <a:pt x="9" y="9"/>
                    <a:pt x="10" y="9"/>
                    <a:pt x="10" y="9"/>
                  </a:cubicBezTo>
                  <a:cubicBezTo>
                    <a:pt x="10" y="9"/>
                    <a:pt x="10" y="8"/>
                    <a:pt x="10" y="8"/>
                  </a:cubicBezTo>
                  <a:cubicBezTo>
                    <a:pt x="7" y="8"/>
                    <a:pt x="5" y="4"/>
                    <a:pt x="4" y="0"/>
                  </a:cubicBezTo>
                  <a:cubicBezTo>
                    <a:pt x="3" y="1"/>
                    <a:pt x="0" y="3"/>
                    <a:pt x="0" y="4"/>
                  </a:cubicBezTo>
                  <a:cubicBezTo>
                    <a:pt x="0" y="5"/>
                    <a:pt x="3" y="5"/>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1" name="Freeform 51">
              <a:extLst>
                <a:ext uri="{FF2B5EF4-FFF2-40B4-BE49-F238E27FC236}">
                  <a16:creationId xmlns:a16="http://schemas.microsoft.com/office/drawing/2014/main" id="{0CB6C070-2A9C-4EB4-8BEC-F61FF4D2FDAA}"/>
                </a:ext>
              </a:extLst>
            </p:cNvPr>
            <p:cNvSpPr>
              <a:spLocks/>
            </p:cNvSpPr>
            <p:nvPr/>
          </p:nvSpPr>
          <p:spPr bwMode="auto">
            <a:xfrm>
              <a:off x="5200" y="2832"/>
              <a:ext cx="9" cy="9"/>
            </a:xfrm>
            <a:custGeom>
              <a:avLst/>
              <a:gdLst>
                <a:gd name="T0" fmla="*/ 2 w 4"/>
                <a:gd name="T1" fmla="*/ 4 h 4"/>
                <a:gd name="T2" fmla="*/ 4 w 4"/>
                <a:gd name="T3" fmla="*/ 2 h 4"/>
                <a:gd name="T4" fmla="*/ 2 w 4"/>
                <a:gd name="T5" fmla="*/ 0 h 4"/>
                <a:gd name="T6" fmla="*/ 0 w 4"/>
                <a:gd name="T7" fmla="*/ 0 h 4"/>
                <a:gd name="T8" fmla="*/ 0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3" y="4"/>
                    <a:pt x="4" y="3"/>
                    <a:pt x="4" y="2"/>
                  </a:cubicBezTo>
                  <a:cubicBezTo>
                    <a:pt x="3" y="1"/>
                    <a:pt x="3" y="0"/>
                    <a:pt x="2" y="0"/>
                  </a:cubicBezTo>
                  <a:cubicBezTo>
                    <a:pt x="1" y="0"/>
                    <a:pt x="1" y="0"/>
                    <a:pt x="0" y="0"/>
                  </a:cubicBezTo>
                  <a:cubicBezTo>
                    <a:pt x="0" y="0"/>
                    <a:pt x="0" y="1"/>
                    <a:pt x="0" y="2"/>
                  </a:cubicBezTo>
                  <a:cubicBezTo>
                    <a:pt x="0" y="3"/>
                    <a:pt x="0"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2" name="Freeform 52">
              <a:extLst>
                <a:ext uri="{FF2B5EF4-FFF2-40B4-BE49-F238E27FC236}">
                  <a16:creationId xmlns:a16="http://schemas.microsoft.com/office/drawing/2014/main" id="{D5549021-DAD9-4597-8B2F-532BE856E298}"/>
                </a:ext>
              </a:extLst>
            </p:cNvPr>
            <p:cNvSpPr>
              <a:spLocks/>
            </p:cNvSpPr>
            <p:nvPr/>
          </p:nvSpPr>
          <p:spPr bwMode="auto">
            <a:xfrm>
              <a:off x="5062" y="2808"/>
              <a:ext cx="12" cy="17"/>
            </a:xfrm>
            <a:custGeom>
              <a:avLst/>
              <a:gdLst>
                <a:gd name="T0" fmla="*/ 2 w 5"/>
                <a:gd name="T1" fmla="*/ 0 h 7"/>
                <a:gd name="T2" fmla="*/ 0 w 5"/>
                <a:gd name="T3" fmla="*/ 0 h 7"/>
                <a:gd name="T4" fmla="*/ 0 w 5"/>
                <a:gd name="T5" fmla="*/ 1 h 7"/>
                <a:gd name="T6" fmla="*/ 4 w 5"/>
                <a:gd name="T7" fmla="*/ 7 h 7"/>
                <a:gd name="T8" fmla="*/ 2 w 5"/>
                <a:gd name="T9" fmla="*/ 2 h 7"/>
                <a:gd name="T10" fmla="*/ 2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2" y="0"/>
                  </a:moveTo>
                  <a:cubicBezTo>
                    <a:pt x="0" y="0"/>
                    <a:pt x="0" y="0"/>
                    <a:pt x="0" y="0"/>
                  </a:cubicBezTo>
                  <a:cubicBezTo>
                    <a:pt x="0" y="1"/>
                    <a:pt x="0" y="1"/>
                    <a:pt x="0" y="1"/>
                  </a:cubicBezTo>
                  <a:cubicBezTo>
                    <a:pt x="0" y="3"/>
                    <a:pt x="3" y="7"/>
                    <a:pt x="4" y="7"/>
                  </a:cubicBezTo>
                  <a:cubicBezTo>
                    <a:pt x="5" y="5"/>
                    <a:pt x="3" y="3"/>
                    <a:pt x="2" y="2"/>
                  </a:cubicBezTo>
                  <a:cubicBezTo>
                    <a:pt x="2" y="1"/>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3" name="Freeform 53">
              <a:extLst>
                <a:ext uri="{FF2B5EF4-FFF2-40B4-BE49-F238E27FC236}">
                  <a16:creationId xmlns:a16="http://schemas.microsoft.com/office/drawing/2014/main" id="{CBA58645-B673-4058-9F78-A723F8884342}"/>
                </a:ext>
              </a:extLst>
            </p:cNvPr>
            <p:cNvSpPr>
              <a:spLocks/>
            </p:cNvSpPr>
            <p:nvPr/>
          </p:nvSpPr>
          <p:spPr bwMode="auto">
            <a:xfrm>
              <a:off x="5043" y="2777"/>
              <a:ext cx="15" cy="12"/>
            </a:xfrm>
            <a:custGeom>
              <a:avLst/>
              <a:gdLst>
                <a:gd name="T0" fmla="*/ 1 w 6"/>
                <a:gd name="T1" fmla="*/ 0 h 5"/>
                <a:gd name="T2" fmla="*/ 0 w 6"/>
                <a:gd name="T3" fmla="*/ 0 h 5"/>
                <a:gd name="T4" fmla="*/ 0 w 6"/>
                <a:gd name="T5" fmla="*/ 0 h 5"/>
                <a:gd name="T6" fmla="*/ 4 w 6"/>
                <a:gd name="T7" fmla="*/ 5 h 5"/>
                <a:gd name="T8" fmla="*/ 1 w 6"/>
                <a:gd name="T9" fmla="*/ 0 h 5"/>
              </a:gdLst>
              <a:ahLst/>
              <a:cxnLst>
                <a:cxn ang="0">
                  <a:pos x="T0" y="T1"/>
                </a:cxn>
                <a:cxn ang="0">
                  <a:pos x="T2" y="T3"/>
                </a:cxn>
                <a:cxn ang="0">
                  <a:pos x="T4" y="T5"/>
                </a:cxn>
                <a:cxn ang="0">
                  <a:pos x="T6" y="T7"/>
                </a:cxn>
                <a:cxn ang="0">
                  <a:pos x="T8" y="T9"/>
                </a:cxn>
              </a:cxnLst>
              <a:rect l="0" t="0" r="r" b="b"/>
              <a:pathLst>
                <a:path w="6" h="5">
                  <a:moveTo>
                    <a:pt x="1" y="0"/>
                  </a:moveTo>
                  <a:cubicBezTo>
                    <a:pt x="0" y="0"/>
                    <a:pt x="0" y="0"/>
                    <a:pt x="0" y="0"/>
                  </a:cubicBezTo>
                  <a:cubicBezTo>
                    <a:pt x="0" y="0"/>
                    <a:pt x="0" y="0"/>
                    <a:pt x="0" y="0"/>
                  </a:cubicBezTo>
                  <a:cubicBezTo>
                    <a:pt x="1" y="1"/>
                    <a:pt x="3" y="5"/>
                    <a:pt x="4" y="5"/>
                  </a:cubicBezTo>
                  <a:cubicBezTo>
                    <a:pt x="6" y="5"/>
                    <a:pt x="3"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4" name="Freeform 54">
              <a:extLst>
                <a:ext uri="{FF2B5EF4-FFF2-40B4-BE49-F238E27FC236}">
                  <a16:creationId xmlns:a16="http://schemas.microsoft.com/office/drawing/2014/main" id="{2127CA39-6E41-4CFE-8A86-D1CADE36F3A8}"/>
                </a:ext>
              </a:extLst>
            </p:cNvPr>
            <p:cNvSpPr>
              <a:spLocks/>
            </p:cNvSpPr>
            <p:nvPr/>
          </p:nvSpPr>
          <p:spPr bwMode="auto">
            <a:xfrm>
              <a:off x="5533" y="2252"/>
              <a:ext cx="36" cy="47"/>
            </a:xfrm>
            <a:custGeom>
              <a:avLst/>
              <a:gdLst>
                <a:gd name="T0" fmla="*/ 0 w 15"/>
                <a:gd name="T1" fmla="*/ 6 h 20"/>
                <a:gd name="T2" fmla="*/ 2 w 15"/>
                <a:gd name="T3" fmla="*/ 9 h 20"/>
                <a:gd name="T4" fmla="*/ 5 w 15"/>
                <a:gd name="T5" fmla="*/ 8 h 20"/>
                <a:gd name="T6" fmla="*/ 5 w 15"/>
                <a:gd name="T7" fmla="*/ 6 h 20"/>
                <a:gd name="T8" fmla="*/ 7 w 15"/>
                <a:gd name="T9" fmla="*/ 9 h 20"/>
                <a:gd name="T10" fmla="*/ 6 w 15"/>
                <a:gd name="T11" fmla="*/ 12 h 20"/>
                <a:gd name="T12" fmla="*/ 3 w 15"/>
                <a:gd name="T13" fmla="*/ 15 h 20"/>
                <a:gd name="T14" fmla="*/ 5 w 15"/>
                <a:gd name="T15" fmla="*/ 19 h 20"/>
                <a:gd name="T16" fmla="*/ 5 w 15"/>
                <a:gd name="T17" fmla="*/ 18 h 20"/>
                <a:gd name="T18" fmla="*/ 7 w 15"/>
                <a:gd name="T19" fmla="*/ 20 h 20"/>
                <a:gd name="T20" fmla="*/ 13 w 15"/>
                <a:gd name="T21" fmla="*/ 9 h 20"/>
                <a:gd name="T22" fmla="*/ 15 w 15"/>
                <a:gd name="T23" fmla="*/ 9 h 20"/>
                <a:gd name="T24" fmla="*/ 15 w 15"/>
                <a:gd name="T25" fmla="*/ 6 h 20"/>
                <a:gd name="T26" fmla="*/ 13 w 15"/>
                <a:gd name="T27" fmla="*/ 4 h 20"/>
                <a:gd name="T28" fmla="*/ 13 w 15"/>
                <a:gd name="T29" fmla="*/ 2 h 20"/>
                <a:gd name="T30" fmla="*/ 7 w 15"/>
                <a:gd name="T31" fmla="*/ 0 h 20"/>
                <a:gd name="T32" fmla="*/ 0 w 15"/>
                <a:gd name="T3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0">
                  <a:moveTo>
                    <a:pt x="0" y="6"/>
                  </a:moveTo>
                  <a:cubicBezTo>
                    <a:pt x="0" y="7"/>
                    <a:pt x="1" y="9"/>
                    <a:pt x="2" y="9"/>
                  </a:cubicBezTo>
                  <a:cubicBezTo>
                    <a:pt x="3" y="9"/>
                    <a:pt x="4" y="8"/>
                    <a:pt x="5" y="8"/>
                  </a:cubicBezTo>
                  <a:cubicBezTo>
                    <a:pt x="5" y="7"/>
                    <a:pt x="5" y="6"/>
                    <a:pt x="5" y="6"/>
                  </a:cubicBezTo>
                  <a:cubicBezTo>
                    <a:pt x="5" y="7"/>
                    <a:pt x="6" y="8"/>
                    <a:pt x="7" y="9"/>
                  </a:cubicBezTo>
                  <a:cubicBezTo>
                    <a:pt x="6" y="12"/>
                    <a:pt x="6" y="12"/>
                    <a:pt x="6" y="12"/>
                  </a:cubicBezTo>
                  <a:cubicBezTo>
                    <a:pt x="6" y="12"/>
                    <a:pt x="3" y="15"/>
                    <a:pt x="3" y="15"/>
                  </a:cubicBezTo>
                  <a:cubicBezTo>
                    <a:pt x="3" y="16"/>
                    <a:pt x="5" y="19"/>
                    <a:pt x="5" y="19"/>
                  </a:cubicBezTo>
                  <a:cubicBezTo>
                    <a:pt x="5" y="18"/>
                    <a:pt x="5" y="18"/>
                    <a:pt x="5" y="18"/>
                  </a:cubicBezTo>
                  <a:cubicBezTo>
                    <a:pt x="5" y="18"/>
                    <a:pt x="6" y="20"/>
                    <a:pt x="7" y="20"/>
                  </a:cubicBezTo>
                  <a:cubicBezTo>
                    <a:pt x="10" y="20"/>
                    <a:pt x="12" y="13"/>
                    <a:pt x="13" y="9"/>
                  </a:cubicBezTo>
                  <a:cubicBezTo>
                    <a:pt x="13" y="9"/>
                    <a:pt x="14" y="9"/>
                    <a:pt x="15" y="9"/>
                  </a:cubicBezTo>
                  <a:cubicBezTo>
                    <a:pt x="15" y="8"/>
                    <a:pt x="15" y="7"/>
                    <a:pt x="15" y="6"/>
                  </a:cubicBezTo>
                  <a:cubicBezTo>
                    <a:pt x="13" y="4"/>
                    <a:pt x="13" y="4"/>
                    <a:pt x="13" y="4"/>
                  </a:cubicBezTo>
                  <a:cubicBezTo>
                    <a:pt x="12" y="4"/>
                    <a:pt x="13" y="3"/>
                    <a:pt x="13" y="2"/>
                  </a:cubicBezTo>
                  <a:cubicBezTo>
                    <a:pt x="10" y="2"/>
                    <a:pt x="9" y="0"/>
                    <a:pt x="7" y="0"/>
                  </a:cubicBezTo>
                  <a:cubicBezTo>
                    <a:pt x="6" y="0"/>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5" name="Freeform 55">
              <a:extLst>
                <a:ext uri="{FF2B5EF4-FFF2-40B4-BE49-F238E27FC236}">
                  <a16:creationId xmlns:a16="http://schemas.microsoft.com/office/drawing/2014/main" id="{BAF5C13C-D50C-4B7E-A58C-4F55CD12EC18}"/>
                </a:ext>
              </a:extLst>
            </p:cNvPr>
            <p:cNvSpPr>
              <a:spLocks/>
            </p:cNvSpPr>
            <p:nvPr/>
          </p:nvSpPr>
          <p:spPr bwMode="auto">
            <a:xfrm>
              <a:off x="5576" y="2242"/>
              <a:ext cx="35" cy="29"/>
            </a:xfrm>
            <a:custGeom>
              <a:avLst/>
              <a:gdLst>
                <a:gd name="T0" fmla="*/ 3 w 15"/>
                <a:gd name="T1" fmla="*/ 12 h 12"/>
                <a:gd name="T2" fmla="*/ 8 w 15"/>
                <a:gd name="T3" fmla="*/ 6 h 12"/>
                <a:gd name="T4" fmla="*/ 11 w 15"/>
                <a:gd name="T5" fmla="*/ 8 h 12"/>
                <a:gd name="T6" fmla="*/ 11 w 15"/>
                <a:gd name="T7" fmla="*/ 0 h 12"/>
                <a:gd name="T8" fmla="*/ 4 w 15"/>
                <a:gd name="T9" fmla="*/ 3 h 12"/>
                <a:gd name="T10" fmla="*/ 0 w 15"/>
                <a:gd name="T11" fmla="*/ 6 h 12"/>
                <a:gd name="T12" fmla="*/ 1 w 15"/>
                <a:gd name="T13" fmla="*/ 8 h 12"/>
                <a:gd name="T14" fmla="*/ 3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3" y="12"/>
                  </a:moveTo>
                  <a:cubicBezTo>
                    <a:pt x="6" y="12"/>
                    <a:pt x="6" y="8"/>
                    <a:pt x="8" y="6"/>
                  </a:cubicBezTo>
                  <a:cubicBezTo>
                    <a:pt x="9" y="6"/>
                    <a:pt x="11" y="8"/>
                    <a:pt x="11" y="8"/>
                  </a:cubicBezTo>
                  <a:cubicBezTo>
                    <a:pt x="15" y="8"/>
                    <a:pt x="15" y="0"/>
                    <a:pt x="11" y="0"/>
                  </a:cubicBezTo>
                  <a:cubicBezTo>
                    <a:pt x="7" y="0"/>
                    <a:pt x="8" y="4"/>
                    <a:pt x="4" y="3"/>
                  </a:cubicBezTo>
                  <a:cubicBezTo>
                    <a:pt x="4" y="3"/>
                    <a:pt x="0" y="6"/>
                    <a:pt x="0" y="6"/>
                  </a:cubicBezTo>
                  <a:cubicBezTo>
                    <a:pt x="0" y="7"/>
                    <a:pt x="0" y="8"/>
                    <a:pt x="1" y="8"/>
                  </a:cubicBezTo>
                  <a:cubicBezTo>
                    <a:pt x="1" y="10"/>
                    <a:pt x="2" y="12"/>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6" name="Freeform 56">
              <a:extLst>
                <a:ext uri="{FF2B5EF4-FFF2-40B4-BE49-F238E27FC236}">
                  <a16:creationId xmlns:a16="http://schemas.microsoft.com/office/drawing/2014/main" id="{D1F568F5-6A10-4287-AEEB-342B41A90F81}"/>
                </a:ext>
              </a:extLst>
            </p:cNvPr>
            <p:cNvSpPr>
              <a:spLocks/>
            </p:cNvSpPr>
            <p:nvPr/>
          </p:nvSpPr>
          <p:spPr bwMode="auto">
            <a:xfrm>
              <a:off x="5552" y="2119"/>
              <a:ext cx="170" cy="140"/>
            </a:xfrm>
            <a:custGeom>
              <a:avLst/>
              <a:gdLst>
                <a:gd name="T0" fmla="*/ 37 w 72"/>
                <a:gd name="T1" fmla="*/ 36 h 59"/>
                <a:gd name="T2" fmla="*/ 30 w 72"/>
                <a:gd name="T3" fmla="*/ 42 h 59"/>
                <a:gd name="T4" fmla="*/ 16 w 72"/>
                <a:gd name="T5" fmla="*/ 42 h 59"/>
                <a:gd name="T6" fmla="*/ 3 w 72"/>
                <a:gd name="T7" fmla="*/ 51 h 59"/>
                <a:gd name="T8" fmla="*/ 0 w 72"/>
                <a:gd name="T9" fmla="*/ 53 h 59"/>
                <a:gd name="T10" fmla="*/ 4 w 72"/>
                <a:gd name="T11" fmla="*/ 54 h 59"/>
                <a:gd name="T12" fmla="*/ 15 w 72"/>
                <a:gd name="T13" fmla="*/ 51 h 59"/>
                <a:gd name="T14" fmla="*/ 20 w 72"/>
                <a:gd name="T15" fmla="*/ 51 h 59"/>
                <a:gd name="T16" fmla="*/ 23 w 72"/>
                <a:gd name="T17" fmla="*/ 49 h 59"/>
                <a:gd name="T18" fmla="*/ 30 w 72"/>
                <a:gd name="T19" fmla="*/ 51 h 59"/>
                <a:gd name="T20" fmla="*/ 29 w 72"/>
                <a:gd name="T21" fmla="*/ 55 h 59"/>
                <a:gd name="T22" fmla="*/ 29 w 72"/>
                <a:gd name="T23" fmla="*/ 57 h 59"/>
                <a:gd name="T24" fmla="*/ 32 w 72"/>
                <a:gd name="T25" fmla="*/ 59 h 59"/>
                <a:gd name="T26" fmla="*/ 37 w 72"/>
                <a:gd name="T27" fmla="*/ 53 h 59"/>
                <a:gd name="T28" fmla="*/ 40 w 72"/>
                <a:gd name="T29" fmla="*/ 53 h 59"/>
                <a:gd name="T30" fmla="*/ 37 w 72"/>
                <a:gd name="T31" fmla="*/ 49 h 59"/>
                <a:gd name="T32" fmla="*/ 39 w 72"/>
                <a:gd name="T33" fmla="*/ 47 h 59"/>
                <a:gd name="T34" fmla="*/ 45 w 72"/>
                <a:gd name="T35" fmla="*/ 52 h 59"/>
                <a:gd name="T36" fmla="*/ 50 w 72"/>
                <a:gd name="T37" fmla="*/ 50 h 59"/>
                <a:gd name="T38" fmla="*/ 52 w 72"/>
                <a:gd name="T39" fmla="*/ 50 h 59"/>
                <a:gd name="T40" fmla="*/ 53 w 72"/>
                <a:gd name="T41" fmla="*/ 50 h 59"/>
                <a:gd name="T42" fmla="*/ 59 w 72"/>
                <a:gd name="T43" fmla="*/ 45 h 59"/>
                <a:gd name="T44" fmla="*/ 59 w 72"/>
                <a:gd name="T45" fmla="*/ 48 h 59"/>
                <a:gd name="T46" fmla="*/ 65 w 72"/>
                <a:gd name="T47" fmla="*/ 43 h 59"/>
                <a:gd name="T48" fmla="*/ 63 w 72"/>
                <a:gd name="T49" fmla="*/ 39 h 59"/>
                <a:gd name="T50" fmla="*/ 66 w 72"/>
                <a:gd name="T51" fmla="*/ 33 h 59"/>
                <a:gd name="T52" fmla="*/ 67 w 72"/>
                <a:gd name="T53" fmla="*/ 22 h 59"/>
                <a:gd name="T54" fmla="*/ 69 w 72"/>
                <a:gd name="T55" fmla="*/ 22 h 59"/>
                <a:gd name="T56" fmla="*/ 69 w 72"/>
                <a:gd name="T57" fmla="*/ 21 h 59"/>
                <a:gd name="T58" fmla="*/ 72 w 72"/>
                <a:gd name="T59" fmla="*/ 14 h 59"/>
                <a:gd name="T60" fmla="*/ 69 w 72"/>
                <a:gd name="T61" fmla="*/ 6 h 59"/>
                <a:gd name="T62" fmla="*/ 69 w 72"/>
                <a:gd name="T63" fmla="*/ 1 h 59"/>
                <a:gd name="T64" fmla="*/ 66 w 72"/>
                <a:gd name="T65" fmla="*/ 0 h 59"/>
                <a:gd name="T66" fmla="*/ 67 w 72"/>
                <a:gd name="T67" fmla="*/ 2 h 59"/>
                <a:gd name="T68" fmla="*/ 68 w 72"/>
                <a:gd name="T69" fmla="*/ 2 h 59"/>
                <a:gd name="T70" fmla="*/ 65 w 72"/>
                <a:gd name="T71" fmla="*/ 2 h 59"/>
                <a:gd name="T72" fmla="*/ 59 w 72"/>
                <a:gd name="T73" fmla="*/ 10 h 59"/>
                <a:gd name="T74" fmla="*/ 60 w 72"/>
                <a:gd name="T75" fmla="*/ 13 h 59"/>
                <a:gd name="T76" fmla="*/ 48 w 72"/>
                <a:gd name="T77" fmla="*/ 31 h 59"/>
                <a:gd name="T78" fmla="*/ 41 w 72"/>
                <a:gd name="T79" fmla="*/ 34 h 59"/>
                <a:gd name="T80" fmla="*/ 40 w 72"/>
                <a:gd name="T81" fmla="*/ 33 h 59"/>
                <a:gd name="T82" fmla="*/ 41 w 72"/>
                <a:gd name="T83" fmla="*/ 30 h 59"/>
                <a:gd name="T84" fmla="*/ 37 w 72"/>
                <a:gd name="T8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59">
                  <a:moveTo>
                    <a:pt x="37" y="36"/>
                  </a:moveTo>
                  <a:cubicBezTo>
                    <a:pt x="35" y="36"/>
                    <a:pt x="34" y="42"/>
                    <a:pt x="30" y="42"/>
                  </a:cubicBezTo>
                  <a:cubicBezTo>
                    <a:pt x="25" y="42"/>
                    <a:pt x="23" y="42"/>
                    <a:pt x="16" y="42"/>
                  </a:cubicBezTo>
                  <a:cubicBezTo>
                    <a:pt x="10" y="42"/>
                    <a:pt x="8" y="48"/>
                    <a:pt x="3" y="51"/>
                  </a:cubicBezTo>
                  <a:cubicBezTo>
                    <a:pt x="3" y="52"/>
                    <a:pt x="0" y="53"/>
                    <a:pt x="0" y="53"/>
                  </a:cubicBezTo>
                  <a:cubicBezTo>
                    <a:pt x="0" y="54"/>
                    <a:pt x="2" y="54"/>
                    <a:pt x="4" y="54"/>
                  </a:cubicBezTo>
                  <a:cubicBezTo>
                    <a:pt x="8" y="54"/>
                    <a:pt x="12" y="53"/>
                    <a:pt x="15" y="51"/>
                  </a:cubicBezTo>
                  <a:cubicBezTo>
                    <a:pt x="17" y="50"/>
                    <a:pt x="19" y="52"/>
                    <a:pt x="20" y="51"/>
                  </a:cubicBezTo>
                  <a:cubicBezTo>
                    <a:pt x="21" y="50"/>
                    <a:pt x="21" y="49"/>
                    <a:pt x="23" y="49"/>
                  </a:cubicBezTo>
                  <a:cubicBezTo>
                    <a:pt x="25" y="49"/>
                    <a:pt x="27" y="50"/>
                    <a:pt x="30" y="51"/>
                  </a:cubicBezTo>
                  <a:cubicBezTo>
                    <a:pt x="30" y="52"/>
                    <a:pt x="29" y="53"/>
                    <a:pt x="29" y="55"/>
                  </a:cubicBezTo>
                  <a:cubicBezTo>
                    <a:pt x="29" y="55"/>
                    <a:pt x="29" y="57"/>
                    <a:pt x="29" y="57"/>
                  </a:cubicBezTo>
                  <a:cubicBezTo>
                    <a:pt x="29" y="57"/>
                    <a:pt x="30" y="58"/>
                    <a:pt x="32" y="59"/>
                  </a:cubicBezTo>
                  <a:cubicBezTo>
                    <a:pt x="33" y="57"/>
                    <a:pt x="36" y="53"/>
                    <a:pt x="37" y="53"/>
                  </a:cubicBezTo>
                  <a:cubicBezTo>
                    <a:pt x="38" y="53"/>
                    <a:pt x="39" y="53"/>
                    <a:pt x="40" y="53"/>
                  </a:cubicBezTo>
                  <a:cubicBezTo>
                    <a:pt x="39" y="53"/>
                    <a:pt x="37" y="50"/>
                    <a:pt x="37" y="49"/>
                  </a:cubicBezTo>
                  <a:cubicBezTo>
                    <a:pt x="37" y="48"/>
                    <a:pt x="38" y="47"/>
                    <a:pt x="39" y="47"/>
                  </a:cubicBezTo>
                  <a:cubicBezTo>
                    <a:pt x="41" y="47"/>
                    <a:pt x="41" y="52"/>
                    <a:pt x="45" y="52"/>
                  </a:cubicBezTo>
                  <a:cubicBezTo>
                    <a:pt x="47" y="52"/>
                    <a:pt x="49" y="50"/>
                    <a:pt x="50" y="50"/>
                  </a:cubicBezTo>
                  <a:cubicBezTo>
                    <a:pt x="52" y="50"/>
                    <a:pt x="52" y="50"/>
                    <a:pt x="52" y="50"/>
                  </a:cubicBezTo>
                  <a:cubicBezTo>
                    <a:pt x="52" y="50"/>
                    <a:pt x="53" y="50"/>
                    <a:pt x="53" y="50"/>
                  </a:cubicBezTo>
                  <a:cubicBezTo>
                    <a:pt x="54" y="47"/>
                    <a:pt x="56" y="47"/>
                    <a:pt x="59" y="45"/>
                  </a:cubicBezTo>
                  <a:cubicBezTo>
                    <a:pt x="59" y="46"/>
                    <a:pt x="58" y="46"/>
                    <a:pt x="59" y="48"/>
                  </a:cubicBezTo>
                  <a:cubicBezTo>
                    <a:pt x="62" y="47"/>
                    <a:pt x="62" y="45"/>
                    <a:pt x="65" y="43"/>
                  </a:cubicBezTo>
                  <a:cubicBezTo>
                    <a:pt x="64" y="42"/>
                    <a:pt x="63" y="41"/>
                    <a:pt x="63" y="39"/>
                  </a:cubicBezTo>
                  <a:cubicBezTo>
                    <a:pt x="63" y="36"/>
                    <a:pt x="66" y="35"/>
                    <a:pt x="66" y="33"/>
                  </a:cubicBezTo>
                  <a:cubicBezTo>
                    <a:pt x="66" y="30"/>
                    <a:pt x="65" y="23"/>
                    <a:pt x="67" y="22"/>
                  </a:cubicBezTo>
                  <a:cubicBezTo>
                    <a:pt x="68" y="22"/>
                    <a:pt x="69" y="23"/>
                    <a:pt x="69" y="22"/>
                  </a:cubicBezTo>
                  <a:cubicBezTo>
                    <a:pt x="69" y="21"/>
                    <a:pt x="69" y="21"/>
                    <a:pt x="69" y="21"/>
                  </a:cubicBezTo>
                  <a:cubicBezTo>
                    <a:pt x="69" y="18"/>
                    <a:pt x="72" y="17"/>
                    <a:pt x="72" y="14"/>
                  </a:cubicBezTo>
                  <a:cubicBezTo>
                    <a:pt x="72" y="10"/>
                    <a:pt x="69" y="9"/>
                    <a:pt x="69" y="6"/>
                  </a:cubicBezTo>
                  <a:cubicBezTo>
                    <a:pt x="69" y="4"/>
                    <a:pt x="70" y="3"/>
                    <a:pt x="69" y="1"/>
                  </a:cubicBezTo>
                  <a:cubicBezTo>
                    <a:pt x="69" y="0"/>
                    <a:pt x="68" y="0"/>
                    <a:pt x="66" y="0"/>
                  </a:cubicBezTo>
                  <a:cubicBezTo>
                    <a:pt x="66" y="0"/>
                    <a:pt x="66" y="2"/>
                    <a:pt x="67" y="2"/>
                  </a:cubicBezTo>
                  <a:cubicBezTo>
                    <a:pt x="67" y="2"/>
                    <a:pt x="67" y="2"/>
                    <a:pt x="68" y="2"/>
                  </a:cubicBezTo>
                  <a:cubicBezTo>
                    <a:pt x="65" y="4"/>
                    <a:pt x="65" y="2"/>
                    <a:pt x="65" y="2"/>
                  </a:cubicBezTo>
                  <a:cubicBezTo>
                    <a:pt x="62" y="2"/>
                    <a:pt x="59" y="7"/>
                    <a:pt x="59" y="10"/>
                  </a:cubicBezTo>
                  <a:cubicBezTo>
                    <a:pt x="59" y="11"/>
                    <a:pt x="60" y="11"/>
                    <a:pt x="60" y="13"/>
                  </a:cubicBezTo>
                  <a:cubicBezTo>
                    <a:pt x="60" y="20"/>
                    <a:pt x="53" y="29"/>
                    <a:pt x="48" y="31"/>
                  </a:cubicBezTo>
                  <a:cubicBezTo>
                    <a:pt x="45" y="32"/>
                    <a:pt x="45" y="34"/>
                    <a:pt x="41" y="34"/>
                  </a:cubicBezTo>
                  <a:cubicBezTo>
                    <a:pt x="41" y="34"/>
                    <a:pt x="40" y="33"/>
                    <a:pt x="40" y="33"/>
                  </a:cubicBezTo>
                  <a:cubicBezTo>
                    <a:pt x="40" y="32"/>
                    <a:pt x="41" y="31"/>
                    <a:pt x="41" y="30"/>
                  </a:cubicBezTo>
                  <a:cubicBezTo>
                    <a:pt x="41" y="30"/>
                    <a:pt x="38" y="36"/>
                    <a:pt x="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7" name="Freeform 57">
              <a:extLst>
                <a:ext uri="{FF2B5EF4-FFF2-40B4-BE49-F238E27FC236}">
                  <a16:creationId xmlns:a16="http://schemas.microsoft.com/office/drawing/2014/main" id="{247DF225-2E7E-4C0A-A9F9-C65CEF31B1F7}"/>
                </a:ext>
              </a:extLst>
            </p:cNvPr>
            <p:cNvSpPr>
              <a:spLocks/>
            </p:cNvSpPr>
            <p:nvPr/>
          </p:nvSpPr>
          <p:spPr bwMode="auto">
            <a:xfrm>
              <a:off x="5694" y="2043"/>
              <a:ext cx="85" cy="71"/>
            </a:xfrm>
            <a:custGeom>
              <a:avLst/>
              <a:gdLst>
                <a:gd name="T0" fmla="*/ 0 w 36"/>
                <a:gd name="T1" fmla="*/ 23 h 30"/>
                <a:gd name="T2" fmla="*/ 1 w 36"/>
                <a:gd name="T3" fmla="*/ 26 h 30"/>
                <a:gd name="T4" fmla="*/ 1 w 36"/>
                <a:gd name="T5" fmla="*/ 30 h 30"/>
                <a:gd name="T6" fmla="*/ 1 w 36"/>
                <a:gd name="T7" fmla="*/ 30 h 30"/>
                <a:gd name="T8" fmla="*/ 7 w 36"/>
                <a:gd name="T9" fmla="*/ 27 h 30"/>
                <a:gd name="T10" fmla="*/ 3 w 36"/>
                <a:gd name="T11" fmla="*/ 24 h 30"/>
                <a:gd name="T12" fmla="*/ 9 w 36"/>
                <a:gd name="T13" fmla="*/ 23 h 30"/>
                <a:gd name="T14" fmla="*/ 11 w 36"/>
                <a:gd name="T15" fmla="*/ 21 h 30"/>
                <a:gd name="T16" fmla="*/ 21 w 36"/>
                <a:gd name="T17" fmla="*/ 26 h 30"/>
                <a:gd name="T18" fmla="*/ 29 w 36"/>
                <a:gd name="T19" fmla="*/ 18 h 30"/>
                <a:gd name="T20" fmla="*/ 36 w 36"/>
                <a:gd name="T21" fmla="*/ 16 h 30"/>
                <a:gd name="T22" fmla="*/ 33 w 36"/>
                <a:gd name="T23" fmla="*/ 13 h 30"/>
                <a:gd name="T24" fmla="*/ 35 w 36"/>
                <a:gd name="T25" fmla="*/ 10 h 30"/>
                <a:gd name="T26" fmla="*/ 30 w 36"/>
                <a:gd name="T27" fmla="*/ 11 h 30"/>
                <a:gd name="T28" fmla="*/ 12 w 36"/>
                <a:gd name="T29" fmla="*/ 0 h 30"/>
                <a:gd name="T30" fmla="*/ 11 w 36"/>
                <a:gd name="T31" fmla="*/ 2 h 30"/>
                <a:gd name="T32" fmla="*/ 12 w 36"/>
                <a:gd name="T33" fmla="*/ 5 h 30"/>
                <a:gd name="T34" fmla="*/ 6 w 36"/>
                <a:gd name="T35" fmla="*/ 17 h 30"/>
                <a:gd name="T36" fmla="*/ 5 w 36"/>
                <a:gd name="T37" fmla="*/ 17 h 30"/>
                <a:gd name="T38" fmla="*/ 5 w 36"/>
                <a:gd name="T39" fmla="*/ 16 h 30"/>
                <a:gd name="T40" fmla="*/ 5 w 36"/>
                <a:gd name="T41" fmla="*/ 17 h 30"/>
                <a:gd name="T42" fmla="*/ 4 w 36"/>
                <a:gd name="T43" fmla="*/ 17 h 30"/>
                <a:gd name="T44" fmla="*/ 5 w 36"/>
                <a:gd name="T45" fmla="*/ 17 h 30"/>
                <a:gd name="T46" fmla="*/ 5 w 36"/>
                <a:gd name="T47" fmla="*/ 18 h 30"/>
                <a:gd name="T48" fmla="*/ 0 w 36"/>
                <a:gd name="T4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30">
                  <a:moveTo>
                    <a:pt x="0" y="23"/>
                  </a:moveTo>
                  <a:cubicBezTo>
                    <a:pt x="0" y="24"/>
                    <a:pt x="1" y="25"/>
                    <a:pt x="1" y="26"/>
                  </a:cubicBezTo>
                  <a:cubicBezTo>
                    <a:pt x="1" y="26"/>
                    <a:pt x="1" y="30"/>
                    <a:pt x="1" y="30"/>
                  </a:cubicBezTo>
                  <a:cubicBezTo>
                    <a:pt x="1" y="30"/>
                    <a:pt x="1" y="30"/>
                    <a:pt x="1" y="30"/>
                  </a:cubicBezTo>
                  <a:cubicBezTo>
                    <a:pt x="3" y="30"/>
                    <a:pt x="5" y="29"/>
                    <a:pt x="7" y="27"/>
                  </a:cubicBezTo>
                  <a:cubicBezTo>
                    <a:pt x="6" y="26"/>
                    <a:pt x="3" y="26"/>
                    <a:pt x="3" y="24"/>
                  </a:cubicBezTo>
                  <a:cubicBezTo>
                    <a:pt x="3" y="20"/>
                    <a:pt x="6" y="23"/>
                    <a:pt x="9" y="23"/>
                  </a:cubicBezTo>
                  <a:cubicBezTo>
                    <a:pt x="9" y="22"/>
                    <a:pt x="10" y="21"/>
                    <a:pt x="11" y="21"/>
                  </a:cubicBezTo>
                  <a:cubicBezTo>
                    <a:pt x="15" y="23"/>
                    <a:pt x="17" y="24"/>
                    <a:pt x="21" y="26"/>
                  </a:cubicBezTo>
                  <a:cubicBezTo>
                    <a:pt x="23" y="23"/>
                    <a:pt x="24" y="18"/>
                    <a:pt x="29" y="18"/>
                  </a:cubicBezTo>
                  <a:cubicBezTo>
                    <a:pt x="32" y="18"/>
                    <a:pt x="34" y="17"/>
                    <a:pt x="36" y="16"/>
                  </a:cubicBezTo>
                  <a:cubicBezTo>
                    <a:pt x="35" y="16"/>
                    <a:pt x="33" y="14"/>
                    <a:pt x="33" y="13"/>
                  </a:cubicBezTo>
                  <a:cubicBezTo>
                    <a:pt x="33" y="12"/>
                    <a:pt x="34" y="12"/>
                    <a:pt x="35" y="10"/>
                  </a:cubicBezTo>
                  <a:cubicBezTo>
                    <a:pt x="33" y="9"/>
                    <a:pt x="32" y="11"/>
                    <a:pt x="30" y="11"/>
                  </a:cubicBezTo>
                  <a:cubicBezTo>
                    <a:pt x="21" y="11"/>
                    <a:pt x="18" y="4"/>
                    <a:pt x="12" y="0"/>
                  </a:cubicBezTo>
                  <a:cubicBezTo>
                    <a:pt x="12" y="0"/>
                    <a:pt x="11" y="1"/>
                    <a:pt x="11" y="2"/>
                  </a:cubicBezTo>
                  <a:cubicBezTo>
                    <a:pt x="11" y="3"/>
                    <a:pt x="12" y="4"/>
                    <a:pt x="12" y="5"/>
                  </a:cubicBezTo>
                  <a:cubicBezTo>
                    <a:pt x="12" y="8"/>
                    <a:pt x="10" y="17"/>
                    <a:pt x="6" y="17"/>
                  </a:cubicBezTo>
                  <a:cubicBezTo>
                    <a:pt x="6" y="17"/>
                    <a:pt x="6" y="17"/>
                    <a:pt x="5" y="17"/>
                  </a:cubicBezTo>
                  <a:cubicBezTo>
                    <a:pt x="5" y="16"/>
                    <a:pt x="5" y="16"/>
                    <a:pt x="5" y="16"/>
                  </a:cubicBezTo>
                  <a:cubicBezTo>
                    <a:pt x="5" y="17"/>
                    <a:pt x="5" y="17"/>
                    <a:pt x="5" y="17"/>
                  </a:cubicBezTo>
                  <a:cubicBezTo>
                    <a:pt x="5" y="17"/>
                    <a:pt x="4" y="17"/>
                    <a:pt x="4" y="17"/>
                  </a:cubicBezTo>
                  <a:cubicBezTo>
                    <a:pt x="5" y="17"/>
                    <a:pt x="5" y="17"/>
                    <a:pt x="5" y="17"/>
                  </a:cubicBezTo>
                  <a:cubicBezTo>
                    <a:pt x="5" y="18"/>
                    <a:pt x="5" y="18"/>
                    <a:pt x="5" y="18"/>
                  </a:cubicBezTo>
                  <a:cubicBezTo>
                    <a:pt x="1" y="19"/>
                    <a:pt x="0" y="21"/>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8" name="Freeform 58">
              <a:extLst>
                <a:ext uri="{FF2B5EF4-FFF2-40B4-BE49-F238E27FC236}">
                  <a16:creationId xmlns:a16="http://schemas.microsoft.com/office/drawing/2014/main" id="{5A18238E-4C25-49E1-9123-0A7351D54544}"/>
                </a:ext>
              </a:extLst>
            </p:cNvPr>
            <p:cNvSpPr>
              <a:spLocks/>
            </p:cNvSpPr>
            <p:nvPr/>
          </p:nvSpPr>
          <p:spPr bwMode="auto">
            <a:xfrm>
              <a:off x="5777" y="2062"/>
              <a:ext cx="14" cy="12"/>
            </a:xfrm>
            <a:custGeom>
              <a:avLst/>
              <a:gdLst>
                <a:gd name="T0" fmla="*/ 1 w 6"/>
                <a:gd name="T1" fmla="*/ 3 h 5"/>
                <a:gd name="T2" fmla="*/ 1 w 6"/>
                <a:gd name="T3" fmla="*/ 5 h 5"/>
                <a:gd name="T4" fmla="*/ 6 w 6"/>
                <a:gd name="T5" fmla="*/ 0 h 5"/>
                <a:gd name="T6" fmla="*/ 6 w 6"/>
                <a:gd name="T7" fmla="*/ 0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4"/>
                    <a:pt x="0" y="5"/>
                    <a:pt x="1" y="5"/>
                  </a:cubicBezTo>
                  <a:cubicBezTo>
                    <a:pt x="3" y="5"/>
                    <a:pt x="5" y="1"/>
                    <a:pt x="6" y="0"/>
                  </a:cubicBezTo>
                  <a:cubicBezTo>
                    <a:pt x="6" y="0"/>
                    <a:pt x="6" y="0"/>
                    <a:pt x="6" y="0"/>
                  </a:cubicBezTo>
                  <a:cubicBezTo>
                    <a:pt x="4" y="0"/>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59" name="Freeform 59">
              <a:extLst>
                <a:ext uri="{FF2B5EF4-FFF2-40B4-BE49-F238E27FC236}">
                  <a16:creationId xmlns:a16="http://schemas.microsoft.com/office/drawing/2014/main" id="{05901D4E-F227-425C-A279-A7CED66AB212}"/>
                </a:ext>
              </a:extLst>
            </p:cNvPr>
            <p:cNvSpPr>
              <a:spLocks/>
            </p:cNvSpPr>
            <p:nvPr/>
          </p:nvSpPr>
          <p:spPr bwMode="auto">
            <a:xfrm>
              <a:off x="5789" y="2060"/>
              <a:ext cx="2" cy="2"/>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1" y="1"/>
                    <a:pt x="1" y="1"/>
                    <a:pt x="1" y="1"/>
                  </a:cubicBezTo>
                  <a:cubicBezTo>
                    <a:pt x="1"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60">
              <a:extLst>
                <a:ext uri="{FF2B5EF4-FFF2-40B4-BE49-F238E27FC236}">
                  <a16:creationId xmlns:a16="http://schemas.microsoft.com/office/drawing/2014/main" id="{931E6E96-BCE6-4BBC-9E34-C25FF8672558}"/>
                </a:ext>
              </a:extLst>
            </p:cNvPr>
            <p:cNvSpPr>
              <a:spLocks/>
            </p:cNvSpPr>
            <p:nvPr/>
          </p:nvSpPr>
          <p:spPr bwMode="auto">
            <a:xfrm>
              <a:off x="5810" y="2041"/>
              <a:ext cx="19" cy="14"/>
            </a:xfrm>
            <a:custGeom>
              <a:avLst/>
              <a:gdLst>
                <a:gd name="T0" fmla="*/ 5 w 8"/>
                <a:gd name="T1" fmla="*/ 0 h 6"/>
                <a:gd name="T2" fmla="*/ 0 w 8"/>
                <a:gd name="T3" fmla="*/ 5 h 6"/>
                <a:gd name="T4" fmla="*/ 0 w 8"/>
                <a:gd name="T5" fmla="*/ 6 h 6"/>
                <a:gd name="T6" fmla="*/ 8 w 8"/>
                <a:gd name="T7" fmla="*/ 2 h 6"/>
                <a:gd name="T8" fmla="*/ 8 w 8"/>
                <a:gd name="T9" fmla="*/ 0 h 6"/>
                <a:gd name="T10" fmla="*/ 5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5" y="0"/>
                  </a:moveTo>
                  <a:cubicBezTo>
                    <a:pt x="2" y="0"/>
                    <a:pt x="0" y="5"/>
                    <a:pt x="0" y="5"/>
                  </a:cubicBezTo>
                  <a:cubicBezTo>
                    <a:pt x="0" y="5"/>
                    <a:pt x="0" y="6"/>
                    <a:pt x="0" y="6"/>
                  </a:cubicBezTo>
                  <a:cubicBezTo>
                    <a:pt x="4" y="6"/>
                    <a:pt x="4" y="2"/>
                    <a:pt x="8" y="2"/>
                  </a:cubicBezTo>
                  <a:cubicBezTo>
                    <a:pt x="8" y="0"/>
                    <a:pt x="8" y="0"/>
                    <a:pt x="8" y="0"/>
                  </a:cubicBezTo>
                  <a:cubicBezTo>
                    <a:pt x="8" y="0"/>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1" name="Freeform 61">
              <a:extLst>
                <a:ext uri="{FF2B5EF4-FFF2-40B4-BE49-F238E27FC236}">
                  <a16:creationId xmlns:a16="http://schemas.microsoft.com/office/drawing/2014/main" id="{B2ED3169-DCBD-4F3A-BFF0-DDE7DF7AC407}"/>
                </a:ext>
              </a:extLst>
            </p:cNvPr>
            <p:cNvSpPr>
              <a:spLocks/>
            </p:cNvSpPr>
            <p:nvPr/>
          </p:nvSpPr>
          <p:spPr bwMode="auto">
            <a:xfrm>
              <a:off x="5843" y="2024"/>
              <a:ext cx="9" cy="12"/>
            </a:xfrm>
            <a:custGeom>
              <a:avLst/>
              <a:gdLst>
                <a:gd name="T0" fmla="*/ 1 w 4"/>
                <a:gd name="T1" fmla="*/ 5 h 5"/>
                <a:gd name="T2" fmla="*/ 4 w 4"/>
                <a:gd name="T3" fmla="*/ 0 h 5"/>
                <a:gd name="T4" fmla="*/ 1 w 4"/>
                <a:gd name="T5" fmla="*/ 2 h 5"/>
                <a:gd name="T6" fmla="*/ 1 w 4"/>
                <a:gd name="T7" fmla="*/ 4 h 5"/>
                <a:gd name="T8" fmla="*/ 1 w 4"/>
                <a:gd name="T9" fmla="*/ 5 h 5"/>
              </a:gdLst>
              <a:ahLst/>
              <a:cxnLst>
                <a:cxn ang="0">
                  <a:pos x="T0" y="T1"/>
                </a:cxn>
                <a:cxn ang="0">
                  <a:pos x="T2" y="T3"/>
                </a:cxn>
                <a:cxn ang="0">
                  <a:pos x="T4" y="T5"/>
                </a:cxn>
                <a:cxn ang="0">
                  <a:pos x="T6" y="T7"/>
                </a:cxn>
                <a:cxn ang="0">
                  <a:pos x="T8" y="T9"/>
                </a:cxn>
              </a:cxnLst>
              <a:rect l="0" t="0" r="r" b="b"/>
              <a:pathLst>
                <a:path w="4" h="5">
                  <a:moveTo>
                    <a:pt x="1" y="5"/>
                  </a:moveTo>
                  <a:cubicBezTo>
                    <a:pt x="2" y="5"/>
                    <a:pt x="4" y="2"/>
                    <a:pt x="4" y="0"/>
                  </a:cubicBezTo>
                  <a:cubicBezTo>
                    <a:pt x="4" y="0"/>
                    <a:pt x="1" y="0"/>
                    <a:pt x="1" y="2"/>
                  </a:cubicBezTo>
                  <a:cubicBezTo>
                    <a:pt x="1" y="3"/>
                    <a:pt x="1" y="4"/>
                    <a:pt x="1" y="4"/>
                  </a:cubicBezTo>
                  <a:cubicBezTo>
                    <a:pt x="0" y="4"/>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62">
              <a:extLst>
                <a:ext uri="{FF2B5EF4-FFF2-40B4-BE49-F238E27FC236}">
                  <a16:creationId xmlns:a16="http://schemas.microsoft.com/office/drawing/2014/main" id="{570225A4-4503-46B5-89FF-D8296DCAD754}"/>
                </a:ext>
              </a:extLst>
            </p:cNvPr>
            <p:cNvSpPr>
              <a:spLocks/>
            </p:cNvSpPr>
            <p:nvPr/>
          </p:nvSpPr>
          <p:spPr bwMode="auto">
            <a:xfrm>
              <a:off x="5718" y="1859"/>
              <a:ext cx="45" cy="170"/>
            </a:xfrm>
            <a:custGeom>
              <a:avLst/>
              <a:gdLst>
                <a:gd name="T0" fmla="*/ 10 w 19"/>
                <a:gd name="T1" fmla="*/ 11 h 72"/>
                <a:gd name="T2" fmla="*/ 8 w 19"/>
                <a:gd name="T3" fmla="*/ 0 h 72"/>
                <a:gd name="T4" fmla="*/ 7 w 19"/>
                <a:gd name="T5" fmla="*/ 0 h 72"/>
                <a:gd name="T6" fmla="*/ 7 w 19"/>
                <a:gd name="T7" fmla="*/ 6 h 72"/>
                <a:gd name="T8" fmla="*/ 6 w 19"/>
                <a:gd name="T9" fmla="*/ 9 h 72"/>
                <a:gd name="T10" fmla="*/ 0 w 19"/>
                <a:gd name="T11" fmla="*/ 21 h 72"/>
                <a:gd name="T12" fmla="*/ 3 w 19"/>
                <a:gd name="T13" fmla="*/ 29 h 72"/>
                <a:gd name="T14" fmla="*/ 3 w 19"/>
                <a:gd name="T15" fmla="*/ 42 h 72"/>
                <a:gd name="T16" fmla="*/ 2 w 19"/>
                <a:gd name="T17" fmla="*/ 49 h 72"/>
                <a:gd name="T18" fmla="*/ 4 w 19"/>
                <a:gd name="T19" fmla="*/ 56 h 72"/>
                <a:gd name="T20" fmla="*/ 3 w 19"/>
                <a:gd name="T21" fmla="*/ 66 h 72"/>
                <a:gd name="T22" fmla="*/ 3 w 19"/>
                <a:gd name="T23" fmla="*/ 72 h 72"/>
                <a:gd name="T24" fmla="*/ 9 w 19"/>
                <a:gd name="T25" fmla="*/ 68 h 72"/>
                <a:gd name="T26" fmla="*/ 11 w 19"/>
                <a:gd name="T27" fmla="*/ 68 h 72"/>
                <a:gd name="T28" fmla="*/ 13 w 19"/>
                <a:gd name="T29" fmla="*/ 70 h 72"/>
                <a:gd name="T30" fmla="*/ 14 w 19"/>
                <a:gd name="T31" fmla="*/ 70 h 72"/>
                <a:gd name="T32" fmla="*/ 7 w 19"/>
                <a:gd name="T33" fmla="*/ 58 h 72"/>
                <a:gd name="T34" fmla="*/ 14 w 19"/>
                <a:gd name="T35" fmla="*/ 45 h 72"/>
                <a:gd name="T36" fmla="*/ 19 w 19"/>
                <a:gd name="T37" fmla="*/ 48 h 72"/>
                <a:gd name="T38" fmla="*/ 13 w 19"/>
                <a:gd name="T39" fmla="*/ 32 h 72"/>
                <a:gd name="T40" fmla="*/ 11 w 19"/>
                <a:gd name="T41" fmla="*/ 26 h 72"/>
                <a:gd name="T42" fmla="*/ 11 w 19"/>
                <a:gd name="T43" fmla="*/ 20 h 72"/>
                <a:gd name="T44" fmla="*/ 10 w 19"/>
                <a:gd name="T45"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72">
                  <a:moveTo>
                    <a:pt x="10" y="11"/>
                  </a:moveTo>
                  <a:cubicBezTo>
                    <a:pt x="9" y="8"/>
                    <a:pt x="8" y="4"/>
                    <a:pt x="8" y="0"/>
                  </a:cubicBezTo>
                  <a:cubicBezTo>
                    <a:pt x="7" y="0"/>
                    <a:pt x="7" y="0"/>
                    <a:pt x="7" y="0"/>
                  </a:cubicBezTo>
                  <a:cubicBezTo>
                    <a:pt x="7" y="4"/>
                    <a:pt x="7" y="4"/>
                    <a:pt x="7" y="6"/>
                  </a:cubicBezTo>
                  <a:cubicBezTo>
                    <a:pt x="7" y="7"/>
                    <a:pt x="6" y="8"/>
                    <a:pt x="6" y="9"/>
                  </a:cubicBezTo>
                  <a:cubicBezTo>
                    <a:pt x="2" y="10"/>
                    <a:pt x="0" y="16"/>
                    <a:pt x="0" y="21"/>
                  </a:cubicBezTo>
                  <a:cubicBezTo>
                    <a:pt x="0" y="24"/>
                    <a:pt x="3" y="25"/>
                    <a:pt x="3" y="29"/>
                  </a:cubicBezTo>
                  <a:cubicBezTo>
                    <a:pt x="3" y="34"/>
                    <a:pt x="3" y="36"/>
                    <a:pt x="3" y="42"/>
                  </a:cubicBezTo>
                  <a:cubicBezTo>
                    <a:pt x="3" y="45"/>
                    <a:pt x="2" y="46"/>
                    <a:pt x="2" y="49"/>
                  </a:cubicBezTo>
                  <a:cubicBezTo>
                    <a:pt x="2" y="52"/>
                    <a:pt x="4" y="52"/>
                    <a:pt x="4" y="56"/>
                  </a:cubicBezTo>
                  <a:cubicBezTo>
                    <a:pt x="4" y="59"/>
                    <a:pt x="3" y="62"/>
                    <a:pt x="3" y="66"/>
                  </a:cubicBezTo>
                  <a:cubicBezTo>
                    <a:pt x="3" y="67"/>
                    <a:pt x="3" y="72"/>
                    <a:pt x="3" y="72"/>
                  </a:cubicBezTo>
                  <a:cubicBezTo>
                    <a:pt x="7" y="72"/>
                    <a:pt x="6" y="68"/>
                    <a:pt x="9" y="68"/>
                  </a:cubicBezTo>
                  <a:cubicBezTo>
                    <a:pt x="9" y="68"/>
                    <a:pt x="10" y="68"/>
                    <a:pt x="11" y="68"/>
                  </a:cubicBezTo>
                  <a:cubicBezTo>
                    <a:pt x="11" y="68"/>
                    <a:pt x="12" y="70"/>
                    <a:pt x="13" y="70"/>
                  </a:cubicBezTo>
                  <a:cubicBezTo>
                    <a:pt x="13" y="70"/>
                    <a:pt x="14" y="70"/>
                    <a:pt x="14" y="70"/>
                  </a:cubicBezTo>
                  <a:cubicBezTo>
                    <a:pt x="12" y="66"/>
                    <a:pt x="7" y="63"/>
                    <a:pt x="7" y="58"/>
                  </a:cubicBezTo>
                  <a:cubicBezTo>
                    <a:pt x="7" y="52"/>
                    <a:pt x="8" y="45"/>
                    <a:pt x="14" y="45"/>
                  </a:cubicBezTo>
                  <a:cubicBezTo>
                    <a:pt x="16" y="45"/>
                    <a:pt x="18" y="46"/>
                    <a:pt x="19" y="48"/>
                  </a:cubicBezTo>
                  <a:cubicBezTo>
                    <a:pt x="18" y="42"/>
                    <a:pt x="14" y="38"/>
                    <a:pt x="13" y="32"/>
                  </a:cubicBezTo>
                  <a:cubicBezTo>
                    <a:pt x="12" y="31"/>
                    <a:pt x="11" y="28"/>
                    <a:pt x="11" y="26"/>
                  </a:cubicBezTo>
                  <a:cubicBezTo>
                    <a:pt x="11" y="20"/>
                    <a:pt x="11" y="20"/>
                    <a:pt x="11" y="20"/>
                  </a:cubicBezTo>
                  <a:cubicBezTo>
                    <a:pt x="11" y="17"/>
                    <a:pt x="11" y="14"/>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3" name="Freeform 63">
              <a:extLst>
                <a:ext uri="{FF2B5EF4-FFF2-40B4-BE49-F238E27FC236}">
                  <a16:creationId xmlns:a16="http://schemas.microsoft.com/office/drawing/2014/main" id="{ED3069AC-0182-45A7-8823-DF24C9212F0E}"/>
                </a:ext>
              </a:extLst>
            </p:cNvPr>
            <p:cNvSpPr>
              <a:spLocks/>
            </p:cNvSpPr>
            <p:nvPr/>
          </p:nvSpPr>
          <p:spPr bwMode="auto">
            <a:xfrm>
              <a:off x="4426" y="1470"/>
              <a:ext cx="2" cy="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64">
              <a:extLst>
                <a:ext uri="{FF2B5EF4-FFF2-40B4-BE49-F238E27FC236}">
                  <a16:creationId xmlns:a16="http://schemas.microsoft.com/office/drawing/2014/main" id="{FF440DCF-A065-4155-9AE4-7190ED3498BA}"/>
                </a:ext>
              </a:extLst>
            </p:cNvPr>
            <p:cNvSpPr>
              <a:spLocks/>
            </p:cNvSpPr>
            <p:nvPr/>
          </p:nvSpPr>
          <p:spPr bwMode="auto">
            <a:xfrm>
              <a:off x="4428" y="1473"/>
              <a:ext cx="3" cy="2"/>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0"/>
                    <a:pt x="0"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5" name="Freeform 65">
              <a:extLst>
                <a:ext uri="{FF2B5EF4-FFF2-40B4-BE49-F238E27FC236}">
                  <a16:creationId xmlns:a16="http://schemas.microsoft.com/office/drawing/2014/main" id="{71B07F65-D893-48C3-A1B2-201FB1E4D7A3}"/>
                </a:ext>
              </a:extLst>
            </p:cNvPr>
            <p:cNvSpPr>
              <a:spLocks/>
            </p:cNvSpPr>
            <p:nvPr/>
          </p:nvSpPr>
          <p:spPr bwMode="auto">
            <a:xfrm>
              <a:off x="4339" y="1278"/>
              <a:ext cx="267" cy="202"/>
            </a:xfrm>
            <a:custGeom>
              <a:avLst/>
              <a:gdLst>
                <a:gd name="T0" fmla="*/ 4 w 113"/>
                <a:gd name="T1" fmla="*/ 74 h 85"/>
                <a:gd name="T2" fmla="*/ 11 w 113"/>
                <a:gd name="T3" fmla="*/ 74 h 85"/>
                <a:gd name="T4" fmla="*/ 14 w 113"/>
                <a:gd name="T5" fmla="*/ 82 h 85"/>
                <a:gd name="T6" fmla="*/ 20 w 113"/>
                <a:gd name="T7" fmla="*/ 83 h 85"/>
                <a:gd name="T8" fmla="*/ 22 w 113"/>
                <a:gd name="T9" fmla="*/ 85 h 85"/>
                <a:gd name="T10" fmla="*/ 39 w 113"/>
                <a:gd name="T11" fmla="*/ 85 h 85"/>
                <a:gd name="T12" fmla="*/ 38 w 113"/>
                <a:gd name="T13" fmla="*/ 83 h 85"/>
                <a:gd name="T14" fmla="*/ 26 w 113"/>
                <a:gd name="T15" fmla="*/ 68 h 85"/>
                <a:gd name="T16" fmla="*/ 53 w 113"/>
                <a:gd name="T17" fmla="*/ 35 h 85"/>
                <a:gd name="T18" fmla="*/ 64 w 113"/>
                <a:gd name="T19" fmla="*/ 29 h 85"/>
                <a:gd name="T20" fmla="*/ 69 w 113"/>
                <a:gd name="T21" fmla="*/ 23 h 85"/>
                <a:gd name="T22" fmla="*/ 90 w 113"/>
                <a:gd name="T23" fmla="*/ 18 h 85"/>
                <a:gd name="T24" fmla="*/ 113 w 113"/>
                <a:gd name="T25" fmla="*/ 6 h 85"/>
                <a:gd name="T26" fmla="*/ 104 w 113"/>
                <a:gd name="T27" fmla="*/ 0 h 85"/>
                <a:gd name="T28" fmla="*/ 70 w 113"/>
                <a:gd name="T29" fmla="*/ 13 h 85"/>
                <a:gd name="T30" fmla="*/ 63 w 113"/>
                <a:gd name="T31" fmla="*/ 10 h 85"/>
                <a:gd name="T32" fmla="*/ 56 w 113"/>
                <a:gd name="T33" fmla="*/ 13 h 85"/>
                <a:gd name="T34" fmla="*/ 36 w 113"/>
                <a:gd name="T35" fmla="*/ 24 h 85"/>
                <a:gd name="T36" fmla="*/ 27 w 113"/>
                <a:gd name="T37" fmla="*/ 26 h 85"/>
                <a:gd name="T38" fmla="*/ 24 w 113"/>
                <a:gd name="T39" fmla="*/ 28 h 85"/>
                <a:gd name="T40" fmla="*/ 26 w 113"/>
                <a:gd name="T41" fmla="*/ 32 h 85"/>
                <a:gd name="T42" fmla="*/ 14 w 113"/>
                <a:gd name="T43" fmla="*/ 46 h 85"/>
                <a:gd name="T44" fmla="*/ 17 w 113"/>
                <a:gd name="T45" fmla="*/ 50 h 85"/>
                <a:gd name="T46" fmla="*/ 6 w 113"/>
                <a:gd name="T47" fmla="*/ 57 h 85"/>
                <a:gd name="T48" fmla="*/ 6 w 113"/>
                <a:gd name="T49" fmla="*/ 60 h 85"/>
                <a:gd name="T50" fmla="*/ 0 w 113"/>
                <a:gd name="T51" fmla="*/ 69 h 85"/>
                <a:gd name="T52" fmla="*/ 4 w 113"/>
                <a:gd name="T5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85">
                  <a:moveTo>
                    <a:pt x="4" y="74"/>
                  </a:moveTo>
                  <a:cubicBezTo>
                    <a:pt x="4" y="74"/>
                    <a:pt x="10" y="74"/>
                    <a:pt x="11" y="74"/>
                  </a:cubicBezTo>
                  <a:cubicBezTo>
                    <a:pt x="15" y="75"/>
                    <a:pt x="13" y="79"/>
                    <a:pt x="14" y="82"/>
                  </a:cubicBezTo>
                  <a:cubicBezTo>
                    <a:pt x="15" y="83"/>
                    <a:pt x="18" y="83"/>
                    <a:pt x="20" y="83"/>
                  </a:cubicBezTo>
                  <a:cubicBezTo>
                    <a:pt x="21" y="83"/>
                    <a:pt x="21" y="85"/>
                    <a:pt x="22" y="85"/>
                  </a:cubicBezTo>
                  <a:cubicBezTo>
                    <a:pt x="39" y="85"/>
                    <a:pt x="39" y="85"/>
                    <a:pt x="39" y="85"/>
                  </a:cubicBezTo>
                  <a:cubicBezTo>
                    <a:pt x="39" y="81"/>
                    <a:pt x="39" y="83"/>
                    <a:pt x="38" y="83"/>
                  </a:cubicBezTo>
                  <a:cubicBezTo>
                    <a:pt x="33" y="79"/>
                    <a:pt x="26" y="76"/>
                    <a:pt x="26" y="68"/>
                  </a:cubicBezTo>
                  <a:cubicBezTo>
                    <a:pt x="26" y="53"/>
                    <a:pt x="42" y="38"/>
                    <a:pt x="53" y="35"/>
                  </a:cubicBezTo>
                  <a:cubicBezTo>
                    <a:pt x="57" y="34"/>
                    <a:pt x="58" y="29"/>
                    <a:pt x="64" y="29"/>
                  </a:cubicBezTo>
                  <a:cubicBezTo>
                    <a:pt x="67" y="29"/>
                    <a:pt x="68" y="24"/>
                    <a:pt x="69" y="23"/>
                  </a:cubicBezTo>
                  <a:cubicBezTo>
                    <a:pt x="77" y="20"/>
                    <a:pt x="82" y="21"/>
                    <a:pt x="90" y="18"/>
                  </a:cubicBezTo>
                  <a:cubicBezTo>
                    <a:pt x="96" y="15"/>
                    <a:pt x="113" y="14"/>
                    <a:pt x="113" y="6"/>
                  </a:cubicBezTo>
                  <a:cubicBezTo>
                    <a:pt x="113" y="3"/>
                    <a:pt x="107" y="0"/>
                    <a:pt x="104" y="0"/>
                  </a:cubicBezTo>
                  <a:cubicBezTo>
                    <a:pt x="93" y="0"/>
                    <a:pt x="82" y="13"/>
                    <a:pt x="70" y="13"/>
                  </a:cubicBezTo>
                  <a:cubicBezTo>
                    <a:pt x="68" y="13"/>
                    <a:pt x="66" y="10"/>
                    <a:pt x="63" y="10"/>
                  </a:cubicBezTo>
                  <a:cubicBezTo>
                    <a:pt x="59" y="10"/>
                    <a:pt x="59" y="13"/>
                    <a:pt x="56" y="13"/>
                  </a:cubicBezTo>
                  <a:cubicBezTo>
                    <a:pt x="48" y="13"/>
                    <a:pt x="41" y="24"/>
                    <a:pt x="36" y="24"/>
                  </a:cubicBezTo>
                  <a:cubicBezTo>
                    <a:pt x="32" y="24"/>
                    <a:pt x="30" y="26"/>
                    <a:pt x="27" y="26"/>
                  </a:cubicBezTo>
                  <a:cubicBezTo>
                    <a:pt x="25" y="26"/>
                    <a:pt x="24" y="27"/>
                    <a:pt x="24" y="28"/>
                  </a:cubicBezTo>
                  <a:cubicBezTo>
                    <a:pt x="24" y="29"/>
                    <a:pt x="26" y="30"/>
                    <a:pt x="26" y="32"/>
                  </a:cubicBezTo>
                  <a:cubicBezTo>
                    <a:pt x="26" y="38"/>
                    <a:pt x="14" y="42"/>
                    <a:pt x="14" y="46"/>
                  </a:cubicBezTo>
                  <a:cubicBezTo>
                    <a:pt x="14" y="47"/>
                    <a:pt x="17" y="48"/>
                    <a:pt x="17" y="50"/>
                  </a:cubicBezTo>
                  <a:cubicBezTo>
                    <a:pt x="14" y="51"/>
                    <a:pt x="6" y="53"/>
                    <a:pt x="6" y="57"/>
                  </a:cubicBezTo>
                  <a:cubicBezTo>
                    <a:pt x="6" y="59"/>
                    <a:pt x="6" y="60"/>
                    <a:pt x="6" y="60"/>
                  </a:cubicBezTo>
                  <a:cubicBezTo>
                    <a:pt x="6" y="64"/>
                    <a:pt x="0" y="64"/>
                    <a:pt x="0" y="69"/>
                  </a:cubicBezTo>
                  <a:cubicBezTo>
                    <a:pt x="0" y="72"/>
                    <a:pt x="4" y="74"/>
                    <a:pt x="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6" name="Freeform 66">
              <a:extLst>
                <a:ext uri="{FF2B5EF4-FFF2-40B4-BE49-F238E27FC236}">
                  <a16:creationId xmlns:a16="http://schemas.microsoft.com/office/drawing/2014/main" id="{E1055FB8-36B0-4426-97BE-64F1A762981F}"/>
                </a:ext>
              </a:extLst>
            </p:cNvPr>
            <p:cNvSpPr>
              <a:spLocks noEditPoints="1"/>
            </p:cNvSpPr>
            <p:nvPr/>
          </p:nvSpPr>
          <p:spPr bwMode="auto">
            <a:xfrm>
              <a:off x="3295" y="1260"/>
              <a:ext cx="3161" cy="2098"/>
            </a:xfrm>
            <a:custGeom>
              <a:avLst/>
              <a:gdLst>
                <a:gd name="T0" fmla="*/ 975 w 1336"/>
                <a:gd name="T1" fmla="*/ 81 h 886"/>
                <a:gd name="T2" fmla="*/ 782 w 1336"/>
                <a:gd name="T3" fmla="*/ 0 h 886"/>
                <a:gd name="T4" fmla="*/ 587 w 1336"/>
                <a:gd name="T5" fmla="*/ 119 h 886"/>
                <a:gd name="T6" fmla="*/ 391 w 1336"/>
                <a:gd name="T7" fmla="*/ 128 h 886"/>
                <a:gd name="T8" fmla="*/ 294 w 1336"/>
                <a:gd name="T9" fmla="*/ 97 h 886"/>
                <a:gd name="T10" fmla="*/ 254 w 1336"/>
                <a:gd name="T11" fmla="*/ 90 h 886"/>
                <a:gd name="T12" fmla="*/ 220 w 1336"/>
                <a:gd name="T13" fmla="*/ 114 h 886"/>
                <a:gd name="T14" fmla="*/ 191 w 1336"/>
                <a:gd name="T15" fmla="*/ 142 h 886"/>
                <a:gd name="T16" fmla="*/ 146 w 1336"/>
                <a:gd name="T17" fmla="*/ 215 h 886"/>
                <a:gd name="T18" fmla="*/ 219 w 1336"/>
                <a:gd name="T19" fmla="*/ 230 h 886"/>
                <a:gd name="T20" fmla="*/ 261 w 1336"/>
                <a:gd name="T21" fmla="*/ 145 h 886"/>
                <a:gd name="T22" fmla="*/ 297 w 1336"/>
                <a:gd name="T23" fmla="*/ 203 h 886"/>
                <a:gd name="T24" fmla="*/ 214 w 1336"/>
                <a:gd name="T25" fmla="*/ 256 h 886"/>
                <a:gd name="T26" fmla="*/ 179 w 1336"/>
                <a:gd name="T27" fmla="*/ 239 h 886"/>
                <a:gd name="T28" fmla="*/ 153 w 1336"/>
                <a:gd name="T29" fmla="*/ 265 h 886"/>
                <a:gd name="T30" fmla="*/ 103 w 1336"/>
                <a:gd name="T31" fmla="*/ 304 h 886"/>
                <a:gd name="T32" fmla="*/ 105 w 1336"/>
                <a:gd name="T33" fmla="*/ 332 h 886"/>
                <a:gd name="T34" fmla="*/ 53 w 1336"/>
                <a:gd name="T35" fmla="*/ 379 h 886"/>
                <a:gd name="T36" fmla="*/ 112 w 1336"/>
                <a:gd name="T37" fmla="*/ 384 h 886"/>
                <a:gd name="T38" fmla="*/ 200 w 1336"/>
                <a:gd name="T39" fmla="*/ 367 h 886"/>
                <a:gd name="T40" fmla="*/ 219 w 1336"/>
                <a:gd name="T41" fmla="*/ 366 h 886"/>
                <a:gd name="T42" fmla="*/ 206 w 1336"/>
                <a:gd name="T43" fmla="*/ 337 h 886"/>
                <a:gd name="T44" fmla="*/ 255 w 1336"/>
                <a:gd name="T45" fmla="*/ 401 h 886"/>
                <a:gd name="T46" fmla="*/ 255 w 1336"/>
                <a:gd name="T47" fmla="*/ 374 h 886"/>
                <a:gd name="T48" fmla="*/ 295 w 1336"/>
                <a:gd name="T49" fmla="*/ 340 h 886"/>
                <a:gd name="T50" fmla="*/ 346 w 1336"/>
                <a:gd name="T51" fmla="*/ 333 h 886"/>
                <a:gd name="T52" fmla="*/ 278 w 1336"/>
                <a:gd name="T53" fmla="*/ 377 h 886"/>
                <a:gd name="T54" fmla="*/ 333 w 1336"/>
                <a:gd name="T55" fmla="*/ 399 h 886"/>
                <a:gd name="T56" fmla="*/ 324 w 1336"/>
                <a:gd name="T57" fmla="*/ 441 h 886"/>
                <a:gd name="T58" fmla="*/ 197 w 1336"/>
                <a:gd name="T59" fmla="*/ 425 h 886"/>
                <a:gd name="T60" fmla="*/ 140 w 1336"/>
                <a:gd name="T61" fmla="*/ 397 h 886"/>
                <a:gd name="T62" fmla="*/ 5 w 1336"/>
                <a:gd name="T63" fmla="*/ 507 h 886"/>
                <a:gd name="T64" fmla="*/ 84 w 1336"/>
                <a:gd name="T65" fmla="*/ 617 h 886"/>
                <a:gd name="T66" fmla="*/ 191 w 1336"/>
                <a:gd name="T67" fmla="*/ 694 h 886"/>
                <a:gd name="T68" fmla="*/ 232 w 1336"/>
                <a:gd name="T69" fmla="*/ 881 h 886"/>
                <a:gd name="T70" fmla="*/ 337 w 1336"/>
                <a:gd name="T71" fmla="*/ 812 h 886"/>
                <a:gd name="T72" fmla="*/ 369 w 1336"/>
                <a:gd name="T73" fmla="*/ 672 h 886"/>
                <a:gd name="T74" fmla="*/ 365 w 1336"/>
                <a:gd name="T75" fmla="*/ 547 h 886"/>
                <a:gd name="T76" fmla="*/ 345 w 1336"/>
                <a:gd name="T77" fmla="*/ 476 h 886"/>
                <a:gd name="T78" fmla="*/ 389 w 1336"/>
                <a:gd name="T79" fmla="*/ 564 h 886"/>
                <a:gd name="T80" fmla="*/ 482 w 1336"/>
                <a:gd name="T81" fmla="*/ 518 h 886"/>
                <a:gd name="T82" fmla="*/ 440 w 1336"/>
                <a:gd name="T83" fmla="*/ 475 h 886"/>
                <a:gd name="T84" fmla="*/ 473 w 1336"/>
                <a:gd name="T85" fmla="*/ 469 h 886"/>
                <a:gd name="T86" fmla="*/ 557 w 1336"/>
                <a:gd name="T87" fmla="*/ 497 h 886"/>
                <a:gd name="T88" fmla="*/ 577 w 1336"/>
                <a:gd name="T89" fmla="*/ 524 h 886"/>
                <a:gd name="T90" fmla="*/ 621 w 1336"/>
                <a:gd name="T91" fmla="*/ 581 h 886"/>
                <a:gd name="T92" fmla="*/ 676 w 1336"/>
                <a:gd name="T93" fmla="*/ 503 h 886"/>
                <a:gd name="T94" fmla="*/ 736 w 1336"/>
                <a:gd name="T95" fmla="*/ 539 h 886"/>
                <a:gd name="T96" fmla="*/ 758 w 1336"/>
                <a:gd name="T97" fmla="*/ 620 h 886"/>
                <a:gd name="T98" fmla="*/ 748 w 1336"/>
                <a:gd name="T99" fmla="*/ 582 h 886"/>
                <a:gd name="T100" fmla="*/ 789 w 1336"/>
                <a:gd name="T101" fmla="*/ 592 h 886"/>
                <a:gd name="T102" fmla="*/ 819 w 1336"/>
                <a:gd name="T103" fmla="*/ 513 h 886"/>
                <a:gd name="T104" fmla="*/ 889 w 1336"/>
                <a:gd name="T105" fmla="*/ 426 h 886"/>
                <a:gd name="T106" fmla="*/ 878 w 1336"/>
                <a:gd name="T107" fmla="*/ 394 h 886"/>
                <a:gd name="T108" fmla="*/ 916 w 1336"/>
                <a:gd name="T109" fmla="*/ 387 h 886"/>
                <a:gd name="T110" fmla="*/ 928 w 1336"/>
                <a:gd name="T111" fmla="*/ 417 h 886"/>
                <a:gd name="T112" fmla="*/ 1016 w 1336"/>
                <a:gd name="T113" fmla="*/ 301 h 886"/>
                <a:gd name="T114" fmla="*/ 1145 w 1336"/>
                <a:gd name="T115" fmla="*/ 186 h 886"/>
                <a:gd name="T116" fmla="*/ 1200 w 1336"/>
                <a:gd name="T117" fmla="*/ 204 h 886"/>
                <a:gd name="T118" fmla="*/ 335 w 1336"/>
                <a:gd name="T119" fmla="*/ 450 h 886"/>
                <a:gd name="T120" fmla="*/ 459 w 1336"/>
                <a:gd name="T121" fmla="*/ 398 h 886"/>
                <a:gd name="T122" fmla="*/ 417 w 1336"/>
                <a:gd name="T123" fmla="*/ 326 h 886"/>
                <a:gd name="T124" fmla="*/ 513 w 1336"/>
                <a:gd name="T125" fmla="*/ 409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6" h="886">
                  <a:moveTo>
                    <a:pt x="1289" y="117"/>
                  </a:moveTo>
                  <a:cubicBezTo>
                    <a:pt x="1271" y="107"/>
                    <a:pt x="1247" y="95"/>
                    <a:pt x="1221" y="95"/>
                  </a:cubicBezTo>
                  <a:cubicBezTo>
                    <a:pt x="1214" y="95"/>
                    <a:pt x="1209" y="97"/>
                    <a:pt x="1209" y="100"/>
                  </a:cubicBezTo>
                  <a:cubicBezTo>
                    <a:pt x="1216" y="122"/>
                    <a:pt x="1199" y="100"/>
                    <a:pt x="1195" y="100"/>
                  </a:cubicBezTo>
                  <a:cubicBezTo>
                    <a:pt x="1143" y="99"/>
                    <a:pt x="1143" y="99"/>
                    <a:pt x="1143" y="99"/>
                  </a:cubicBezTo>
                  <a:cubicBezTo>
                    <a:pt x="1140" y="87"/>
                    <a:pt x="1132" y="83"/>
                    <a:pt x="1117" y="83"/>
                  </a:cubicBezTo>
                  <a:cubicBezTo>
                    <a:pt x="1108" y="83"/>
                    <a:pt x="1095" y="86"/>
                    <a:pt x="1090" y="82"/>
                  </a:cubicBezTo>
                  <a:cubicBezTo>
                    <a:pt x="1086" y="78"/>
                    <a:pt x="1086" y="73"/>
                    <a:pt x="1079" y="70"/>
                  </a:cubicBezTo>
                  <a:cubicBezTo>
                    <a:pt x="1065" y="66"/>
                    <a:pt x="1050" y="63"/>
                    <a:pt x="1033" y="63"/>
                  </a:cubicBezTo>
                  <a:cubicBezTo>
                    <a:pt x="1015" y="63"/>
                    <a:pt x="1012" y="73"/>
                    <a:pt x="1011" y="81"/>
                  </a:cubicBezTo>
                  <a:cubicBezTo>
                    <a:pt x="994" y="81"/>
                    <a:pt x="986" y="81"/>
                    <a:pt x="975" y="81"/>
                  </a:cubicBezTo>
                  <a:cubicBezTo>
                    <a:pt x="969" y="81"/>
                    <a:pt x="968" y="76"/>
                    <a:pt x="960" y="75"/>
                  </a:cubicBezTo>
                  <a:cubicBezTo>
                    <a:pt x="959" y="78"/>
                    <a:pt x="958" y="85"/>
                    <a:pt x="954" y="85"/>
                  </a:cubicBezTo>
                  <a:cubicBezTo>
                    <a:pt x="945" y="85"/>
                    <a:pt x="941" y="73"/>
                    <a:pt x="941" y="67"/>
                  </a:cubicBezTo>
                  <a:cubicBezTo>
                    <a:pt x="941" y="66"/>
                    <a:pt x="959" y="55"/>
                    <a:pt x="913" y="51"/>
                  </a:cubicBezTo>
                  <a:cubicBezTo>
                    <a:pt x="907" y="51"/>
                    <a:pt x="903" y="53"/>
                    <a:pt x="903" y="61"/>
                  </a:cubicBezTo>
                  <a:cubicBezTo>
                    <a:pt x="879" y="61"/>
                    <a:pt x="879" y="61"/>
                    <a:pt x="879" y="61"/>
                  </a:cubicBezTo>
                  <a:cubicBezTo>
                    <a:pt x="871" y="57"/>
                    <a:pt x="832" y="54"/>
                    <a:pt x="827" y="45"/>
                  </a:cubicBezTo>
                  <a:cubicBezTo>
                    <a:pt x="797" y="70"/>
                    <a:pt x="804" y="54"/>
                    <a:pt x="804" y="54"/>
                  </a:cubicBezTo>
                  <a:cubicBezTo>
                    <a:pt x="811" y="45"/>
                    <a:pt x="879" y="25"/>
                    <a:pt x="823" y="13"/>
                  </a:cubicBezTo>
                  <a:cubicBezTo>
                    <a:pt x="799" y="13"/>
                    <a:pt x="799" y="13"/>
                    <a:pt x="799" y="13"/>
                  </a:cubicBezTo>
                  <a:cubicBezTo>
                    <a:pt x="797" y="5"/>
                    <a:pt x="792" y="0"/>
                    <a:pt x="782" y="0"/>
                  </a:cubicBezTo>
                  <a:cubicBezTo>
                    <a:pt x="770" y="0"/>
                    <a:pt x="766" y="9"/>
                    <a:pt x="760" y="14"/>
                  </a:cubicBezTo>
                  <a:cubicBezTo>
                    <a:pt x="755" y="17"/>
                    <a:pt x="726" y="29"/>
                    <a:pt x="728" y="18"/>
                  </a:cubicBezTo>
                  <a:cubicBezTo>
                    <a:pt x="721" y="21"/>
                    <a:pt x="689" y="23"/>
                    <a:pt x="672" y="38"/>
                  </a:cubicBezTo>
                  <a:cubicBezTo>
                    <a:pt x="669" y="41"/>
                    <a:pt x="668" y="50"/>
                    <a:pt x="662" y="50"/>
                  </a:cubicBezTo>
                  <a:cubicBezTo>
                    <a:pt x="655" y="50"/>
                    <a:pt x="627" y="47"/>
                    <a:pt x="627" y="60"/>
                  </a:cubicBezTo>
                  <a:cubicBezTo>
                    <a:pt x="627" y="63"/>
                    <a:pt x="629" y="66"/>
                    <a:pt x="630" y="69"/>
                  </a:cubicBezTo>
                  <a:cubicBezTo>
                    <a:pt x="625" y="73"/>
                    <a:pt x="623" y="69"/>
                    <a:pt x="608" y="69"/>
                  </a:cubicBezTo>
                  <a:cubicBezTo>
                    <a:pt x="594" y="87"/>
                    <a:pt x="595" y="67"/>
                    <a:pt x="592" y="63"/>
                  </a:cubicBezTo>
                  <a:cubicBezTo>
                    <a:pt x="591" y="70"/>
                    <a:pt x="586" y="73"/>
                    <a:pt x="580" y="76"/>
                  </a:cubicBezTo>
                  <a:cubicBezTo>
                    <a:pt x="582" y="83"/>
                    <a:pt x="592" y="89"/>
                    <a:pt x="585" y="97"/>
                  </a:cubicBezTo>
                  <a:cubicBezTo>
                    <a:pt x="580" y="102"/>
                    <a:pt x="594" y="119"/>
                    <a:pt x="587" y="119"/>
                  </a:cubicBezTo>
                  <a:cubicBezTo>
                    <a:pt x="577" y="119"/>
                    <a:pt x="575" y="84"/>
                    <a:pt x="575" y="77"/>
                  </a:cubicBezTo>
                  <a:cubicBezTo>
                    <a:pt x="575" y="70"/>
                    <a:pt x="587" y="66"/>
                    <a:pt x="568" y="63"/>
                  </a:cubicBezTo>
                  <a:cubicBezTo>
                    <a:pt x="558" y="61"/>
                    <a:pt x="540" y="77"/>
                    <a:pt x="540" y="85"/>
                  </a:cubicBezTo>
                  <a:cubicBezTo>
                    <a:pt x="540" y="96"/>
                    <a:pt x="544" y="102"/>
                    <a:pt x="550" y="108"/>
                  </a:cubicBezTo>
                  <a:cubicBezTo>
                    <a:pt x="562" y="128"/>
                    <a:pt x="532" y="106"/>
                    <a:pt x="521" y="103"/>
                  </a:cubicBezTo>
                  <a:cubicBezTo>
                    <a:pt x="490" y="95"/>
                    <a:pt x="500" y="105"/>
                    <a:pt x="500" y="107"/>
                  </a:cubicBezTo>
                  <a:cubicBezTo>
                    <a:pt x="499" y="124"/>
                    <a:pt x="492" y="110"/>
                    <a:pt x="487" y="110"/>
                  </a:cubicBezTo>
                  <a:cubicBezTo>
                    <a:pt x="480" y="110"/>
                    <a:pt x="466" y="120"/>
                    <a:pt x="456" y="115"/>
                  </a:cubicBezTo>
                  <a:cubicBezTo>
                    <a:pt x="451" y="101"/>
                    <a:pt x="417" y="132"/>
                    <a:pt x="408" y="132"/>
                  </a:cubicBezTo>
                  <a:cubicBezTo>
                    <a:pt x="405" y="132"/>
                    <a:pt x="401" y="130"/>
                    <a:pt x="402" y="127"/>
                  </a:cubicBezTo>
                  <a:cubicBezTo>
                    <a:pt x="406" y="118"/>
                    <a:pt x="401" y="98"/>
                    <a:pt x="391" y="128"/>
                  </a:cubicBezTo>
                  <a:cubicBezTo>
                    <a:pt x="391" y="130"/>
                    <a:pt x="395" y="131"/>
                    <a:pt x="395" y="135"/>
                  </a:cubicBezTo>
                  <a:cubicBezTo>
                    <a:pt x="395" y="143"/>
                    <a:pt x="383" y="138"/>
                    <a:pt x="376" y="140"/>
                  </a:cubicBezTo>
                  <a:cubicBezTo>
                    <a:pt x="370" y="142"/>
                    <a:pt x="375" y="163"/>
                    <a:pt x="347" y="152"/>
                  </a:cubicBezTo>
                  <a:cubicBezTo>
                    <a:pt x="347" y="161"/>
                    <a:pt x="347" y="161"/>
                    <a:pt x="347" y="161"/>
                  </a:cubicBezTo>
                  <a:cubicBezTo>
                    <a:pt x="335" y="160"/>
                    <a:pt x="336" y="146"/>
                    <a:pt x="331" y="140"/>
                  </a:cubicBezTo>
                  <a:cubicBezTo>
                    <a:pt x="341" y="140"/>
                    <a:pt x="346" y="139"/>
                    <a:pt x="356" y="142"/>
                  </a:cubicBezTo>
                  <a:cubicBezTo>
                    <a:pt x="368" y="145"/>
                    <a:pt x="394" y="129"/>
                    <a:pt x="355" y="117"/>
                  </a:cubicBezTo>
                  <a:cubicBezTo>
                    <a:pt x="344" y="113"/>
                    <a:pt x="319" y="101"/>
                    <a:pt x="312" y="101"/>
                  </a:cubicBezTo>
                  <a:cubicBezTo>
                    <a:pt x="311" y="101"/>
                    <a:pt x="311" y="100"/>
                    <a:pt x="306" y="101"/>
                  </a:cubicBezTo>
                  <a:cubicBezTo>
                    <a:pt x="305" y="101"/>
                    <a:pt x="300" y="100"/>
                    <a:pt x="298" y="100"/>
                  </a:cubicBezTo>
                  <a:cubicBezTo>
                    <a:pt x="298" y="99"/>
                    <a:pt x="297" y="98"/>
                    <a:pt x="294" y="97"/>
                  </a:cubicBezTo>
                  <a:cubicBezTo>
                    <a:pt x="300" y="95"/>
                    <a:pt x="301" y="97"/>
                    <a:pt x="303" y="91"/>
                  </a:cubicBezTo>
                  <a:cubicBezTo>
                    <a:pt x="302" y="90"/>
                    <a:pt x="297" y="87"/>
                    <a:pt x="295" y="87"/>
                  </a:cubicBezTo>
                  <a:cubicBezTo>
                    <a:pt x="294" y="87"/>
                    <a:pt x="293" y="89"/>
                    <a:pt x="292" y="91"/>
                  </a:cubicBezTo>
                  <a:cubicBezTo>
                    <a:pt x="290" y="91"/>
                    <a:pt x="290" y="89"/>
                    <a:pt x="290" y="86"/>
                  </a:cubicBezTo>
                  <a:cubicBezTo>
                    <a:pt x="286" y="88"/>
                    <a:pt x="284" y="89"/>
                    <a:pt x="281" y="92"/>
                  </a:cubicBezTo>
                  <a:cubicBezTo>
                    <a:pt x="281" y="91"/>
                    <a:pt x="281" y="90"/>
                    <a:pt x="280" y="88"/>
                  </a:cubicBezTo>
                  <a:cubicBezTo>
                    <a:pt x="276" y="90"/>
                    <a:pt x="275" y="95"/>
                    <a:pt x="270" y="95"/>
                  </a:cubicBezTo>
                  <a:cubicBezTo>
                    <a:pt x="271" y="92"/>
                    <a:pt x="275" y="91"/>
                    <a:pt x="275" y="87"/>
                  </a:cubicBezTo>
                  <a:cubicBezTo>
                    <a:pt x="275" y="85"/>
                    <a:pt x="266" y="90"/>
                    <a:pt x="263" y="90"/>
                  </a:cubicBezTo>
                  <a:cubicBezTo>
                    <a:pt x="261" y="90"/>
                    <a:pt x="260" y="88"/>
                    <a:pt x="258" y="87"/>
                  </a:cubicBezTo>
                  <a:cubicBezTo>
                    <a:pt x="258" y="88"/>
                    <a:pt x="254" y="89"/>
                    <a:pt x="254" y="90"/>
                  </a:cubicBezTo>
                  <a:cubicBezTo>
                    <a:pt x="254" y="92"/>
                    <a:pt x="256" y="92"/>
                    <a:pt x="257" y="93"/>
                  </a:cubicBezTo>
                  <a:cubicBezTo>
                    <a:pt x="253" y="95"/>
                    <a:pt x="247" y="94"/>
                    <a:pt x="247" y="99"/>
                  </a:cubicBezTo>
                  <a:cubicBezTo>
                    <a:pt x="247" y="95"/>
                    <a:pt x="247" y="95"/>
                    <a:pt x="247" y="95"/>
                  </a:cubicBezTo>
                  <a:cubicBezTo>
                    <a:pt x="243" y="96"/>
                    <a:pt x="239" y="101"/>
                    <a:pt x="239" y="102"/>
                  </a:cubicBezTo>
                  <a:cubicBezTo>
                    <a:pt x="239" y="99"/>
                    <a:pt x="239" y="99"/>
                    <a:pt x="239" y="99"/>
                  </a:cubicBezTo>
                  <a:cubicBezTo>
                    <a:pt x="235" y="100"/>
                    <a:pt x="231" y="99"/>
                    <a:pt x="229" y="102"/>
                  </a:cubicBezTo>
                  <a:cubicBezTo>
                    <a:pt x="230" y="102"/>
                    <a:pt x="229" y="102"/>
                    <a:pt x="230" y="103"/>
                  </a:cubicBezTo>
                  <a:cubicBezTo>
                    <a:pt x="228" y="104"/>
                    <a:pt x="227" y="104"/>
                    <a:pt x="225" y="104"/>
                  </a:cubicBezTo>
                  <a:cubicBezTo>
                    <a:pt x="223" y="104"/>
                    <a:pt x="221" y="106"/>
                    <a:pt x="220" y="107"/>
                  </a:cubicBezTo>
                  <a:cubicBezTo>
                    <a:pt x="222" y="107"/>
                    <a:pt x="222" y="107"/>
                    <a:pt x="224" y="108"/>
                  </a:cubicBezTo>
                  <a:cubicBezTo>
                    <a:pt x="223" y="108"/>
                    <a:pt x="221" y="114"/>
                    <a:pt x="220" y="114"/>
                  </a:cubicBezTo>
                  <a:cubicBezTo>
                    <a:pt x="217" y="114"/>
                    <a:pt x="216" y="111"/>
                    <a:pt x="212" y="111"/>
                  </a:cubicBezTo>
                  <a:cubicBezTo>
                    <a:pt x="213" y="110"/>
                    <a:pt x="213" y="109"/>
                    <a:pt x="211" y="107"/>
                  </a:cubicBezTo>
                  <a:cubicBezTo>
                    <a:pt x="211" y="108"/>
                    <a:pt x="210" y="109"/>
                    <a:pt x="209" y="110"/>
                  </a:cubicBezTo>
                  <a:cubicBezTo>
                    <a:pt x="209" y="110"/>
                    <a:pt x="208" y="109"/>
                    <a:pt x="208" y="109"/>
                  </a:cubicBezTo>
                  <a:cubicBezTo>
                    <a:pt x="206" y="109"/>
                    <a:pt x="205" y="111"/>
                    <a:pt x="204" y="113"/>
                  </a:cubicBezTo>
                  <a:cubicBezTo>
                    <a:pt x="204" y="113"/>
                    <a:pt x="206" y="114"/>
                    <a:pt x="208" y="114"/>
                  </a:cubicBezTo>
                  <a:cubicBezTo>
                    <a:pt x="207" y="114"/>
                    <a:pt x="204" y="115"/>
                    <a:pt x="203" y="117"/>
                  </a:cubicBezTo>
                  <a:cubicBezTo>
                    <a:pt x="208" y="117"/>
                    <a:pt x="211" y="114"/>
                    <a:pt x="216" y="113"/>
                  </a:cubicBezTo>
                  <a:cubicBezTo>
                    <a:pt x="215" y="118"/>
                    <a:pt x="209" y="125"/>
                    <a:pt x="204" y="127"/>
                  </a:cubicBezTo>
                  <a:cubicBezTo>
                    <a:pt x="199" y="129"/>
                    <a:pt x="196" y="132"/>
                    <a:pt x="193" y="137"/>
                  </a:cubicBezTo>
                  <a:cubicBezTo>
                    <a:pt x="193" y="137"/>
                    <a:pt x="191" y="142"/>
                    <a:pt x="191" y="142"/>
                  </a:cubicBezTo>
                  <a:cubicBezTo>
                    <a:pt x="189" y="142"/>
                    <a:pt x="190" y="149"/>
                    <a:pt x="187" y="151"/>
                  </a:cubicBezTo>
                  <a:cubicBezTo>
                    <a:pt x="180" y="156"/>
                    <a:pt x="176" y="164"/>
                    <a:pt x="166" y="167"/>
                  </a:cubicBezTo>
                  <a:cubicBezTo>
                    <a:pt x="169" y="167"/>
                    <a:pt x="169" y="168"/>
                    <a:pt x="172" y="168"/>
                  </a:cubicBezTo>
                  <a:cubicBezTo>
                    <a:pt x="164" y="168"/>
                    <a:pt x="163" y="173"/>
                    <a:pt x="159" y="174"/>
                  </a:cubicBezTo>
                  <a:cubicBezTo>
                    <a:pt x="154" y="175"/>
                    <a:pt x="151" y="178"/>
                    <a:pt x="149" y="182"/>
                  </a:cubicBezTo>
                  <a:cubicBezTo>
                    <a:pt x="147" y="184"/>
                    <a:pt x="144" y="184"/>
                    <a:pt x="144" y="187"/>
                  </a:cubicBezTo>
                  <a:cubicBezTo>
                    <a:pt x="144" y="194"/>
                    <a:pt x="144" y="199"/>
                    <a:pt x="147" y="203"/>
                  </a:cubicBezTo>
                  <a:cubicBezTo>
                    <a:pt x="146" y="205"/>
                    <a:pt x="144" y="208"/>
                    <a:pt x="144" y="209"/>
                  </a:cubicBezTo>
                  <a:cubicBezTo>
                    <a:pt x="147" y="208"/>
                    <a:pt x="147" y="208"/>
                    <a:pt x="151" y="208"/>
                  </a:cubicBezTo>
                  <a:cubicBezTo>
                    <a:pt x="151" y="211"/>
                    <a:pt x="151" y="211"/>
                    <a:pt x="151" y="211"/>
                  </a:cubicBezTo>
                  <a:cubicBezTo>
                    <a:pt x="147" y="212"/>
                    <a:pt x="146" y="213"/>
                    <a:pt x="146" y="215"/>
                  </a:cubicBezTo>
                  <a:cubicBezTo>
                    <a:pt x="146" y="216"/>
                    <a:pt x="155" y="221"/>
                    <a:pt x="156" y="221"/>
                  </a:cubicBezTo>
                  <a:cubicBezTo>
                    <a:pt x="166" y="221"/>
                    <a:pt x="173" y="213"/>
                    <a:pt x="178" y="206"/>
                  </a:cubicBezTo>
                  <a:cubicBezTo>
                    <a:pt x="179" y="208"/>
                    <a:pt x="180" y="210"/>
                    <a:pt x="182" y="211"/>
                  </a:cubicBezTo>
                  <a:cubicBezTo>
                    <a:pt x="182" y="212"/>
                    <a:pt x="181" y="213"/>
                    <a:pt x="181" y="214"/>
                  </a:cubicBezTo>
                  <a:cubicBezTo>
                    <a:pt x="181" y="219"/>
                    <a:pt x="184" y="219"/>
                    <a:pt x="186" y="223"/>
                  </a:cubicBezTo>
                  <a:cubicBezTo>
                    <a:pt x="187" y="228"/>
                    <a:pt x="187" y="231"/>
                    <a:pt x="191" y="235"/>
                  </a:cubicBezTo>
                  <a:cubicBezTo>
                    <a:pt x="191" y="236"/>
                    <a:pt x="190" y="236"/>
                    <a:pt x="190" y="237"/>
                  </a:cubicBezTo>
                  <a:cubicBezTo>
                    <a:pt x="190" y="238"/>
                    <a:pt x="193" y="248"/>
                    <a:pt x="195" y="248"/>
                  </a:cubicBezTo>
                  <a:cubicBezTo>
                    <a:pt x="201" y="248"/>
                    <a:pt x="202" y="241"/>
                    <a:pt x="206" y="241"/>
                  </a:cubicBezTo>
                  <a:cubicBezTo>
                    <a:pt x="208" y="241"/>
                    <a:pt x="209" y="241"/>
                    <a:pt x="212" y="241"/>
                  </a:cubicBezTo>
                  <a:cubicBezTo>
                    <a:pt x="213" y="237"/>
                    <a:pt x="218" y="236"/>
                    <a:pt x="219" y="230"/>
                  </a:cubicBezTo>
                  <a:cubicBezTo>
                    <a:pt x="217" y="230"/>
                    <a:pt x="215" y="229"/>
                    <a:pt x="215" y="226"/>
                  </a:cubicBezTo>
                  <a:cubicBezTo>
                    <a:pt x="215" y="221"/>
                    <a:pt x="217" y="215"/>
                    <a:pt x="222" y="215"/>
                  </a:cubicBezTo>
                  <a:cubicBezTo>
                    <a:pt x="224" y="215"/>
                    <a:pt x="231" y="209"/>
                    <a:pt x="231" y="205"/>
                  </a:cubicBezTo>
                  <a:cubicBezTo>
                    <a:pt x="231" y="201"/>
                    <a:pt x="225" y="197"/>
                    <a:pt x="221" y="196"/>
                  </a:cubicBezTo>
                  <a:cubicBezTo>
                    <a:pt x="221" y="195"/>
                    <a:pt x="219" y="193"/>
                    <a:pt x="219" y="192"/>
                  </a:cubicBezTo>
                  <a:cubicBezTo>
                    <a:pt x="219" y="188"/>
                    <a:pt x="219" y="188"/>
                    <a:pt x="219" y="188"/>
                  </a:cubicBezTo>
                  <a:cubicBezTo>
                    <a:pt x="223" y="186"/>
                    <a:pt x="220" y="182"/>
                    <a:pt x="222" y="179"/>
                  </a:cubicBezTo>
                  <a:cubicBezTo>
                    <a:pt x="224" y="175"/>
                    <a:pt x="228" y="174"/>
                    <a:pt x="232" y="171"/>
                  </a:cubicBezTo>
                  <a:cubicBezTo>
                    <a:pt x="237" y="169"/>
                    <a:pt x="247" y="164"/>
                    <a:pt x="247" y="159"/>
                  </a:cubicBezTo>
                  <a:cubicBezTo>
                    <a:pt x="248" y="158"/>
                    <a:pt x="247" y="156"/>
                    <a:pt x="247" y="154"/>
                  </a:cubicBezTo>
                  <a:cubicBezTo>
                    <a:pt x="247" y="147"/>
                    <a:pt x="253" y="145"/>
                    <a:pt x="261" y="145"/>
                  </a:cubicBezTo>
                  <a:cubicBezTo>
                    <a:pt x="266" y="145"/>
                    <a:pt x="274" y="146"/>
                    <a:pt x="274" y="151"/>
                  </a:cubicBezTo>
                  <a:cubicBezTo>
                    <a:pt x="274" y="155"/>
                    <a:pt x="268" y="156"/>
                    <a:pt x="265" y="158"/>
                  </a:cubicBezTo>
                  <a:cubicBezTo>
                    <a:pt x="259" y="162"/>
                    <a:pt x="254" y="174"/>
                    <a:pt x="245" y="174"/>
                  </a:cubicBezTo>
                  <a:cubicBezTo>
                    <a:pt x="245" y="176"/>
                    <a:pt x="245" y="177"/>
                    <a:pt x="245" y="179"/>
                  </a:cubicBezTo>
                  <a:cubicBezTo>
                    <a:pt x="245" y="181"/>
                    <a:pt x="247" y="186"/>
                    <a:pt x="249" y="187"/>
                  </a:cubicBezTo>
                  <a:cubicBezTo>
                    <a:pt x="249" y="188"/>
                    <a:pt x="246" y="190"/>
                    <a:pt x="246" y="192"/>
                  </a:cubicBezTo>
                  <a:cubicBezTo>
                    <a:pt x="246" y="197"/>
                    <a:pt x="251" y="200"/>
                    <a:pt x="256" y="200"/>
                  </a:cubicBezTo>
                  <a:cubicBezTo>
                    <a:pt x="256" y="203"/>
                    <a:pt x="258" y="203"/>
                    <a:pt x="261" y="203"/>
                  </a:cubicBezTo>
                  <a:cubicBezTo>
                    <a:pt x="265" y="203"/>
                    <a:pt x="270" y="201"/>
                    <a:pt x="274" y="200"/>
                  </a:cubicBezTo>
                  <a:cubicBezTo>
                    <a:pt x="279" y="200"/>
                    <a:pt x="289" y="200"/>
                    <a:pt x="291" y="195"/>
                  </a:cubicBezTo>
                  <a:cubicBezTo>
                    <a:pt x="293" y="198"/>
                    <a:pt x="295" y="199"/>
                    <a:pt x="297" y="203"/>
                  </a:cubicBezTo>
                  <a:cubicBezTo>
                    <a:pt x="294" y="205"/>
                    <a:pt x="288" y="208"/>
                    <a:pt x="285" y="208"/>
                  </a:cubicBezTo>
                  <a:cubicBezTo>
                    <a:pt x="281" y="208"/>
                    <a:pt x="278" y="207"/>
                    <a:pt x="273" y="207"/>
                  </a:cubicBezTo>
                  <a:cubicBezTo>
                    <a:pt x="268" y="207"/>
                    <a:pt x="257" y="211"/>
                    <a:pt x="260" y="214"/>
                  </a:cubicBezTo>
                  <a:cubicBezTo>
                    <a:pt x="272" y="225"/>
                    <a:pt x="266" y="229"/>
                    <a:pt x="263" y="229"/>
                  </a:cubicBezTo>
                  <a:cubicBezTo>
                    <a:pt x="259" y="229"/>
                    <a:pt x="258" y="224"/>
                    <a:pt x="254" y="224"/>
                  </a:cubicBezTo>
                  <a:cubicBezTo>
                    <a:pt x="250" y="224"/>
                    <a:pt x="245" y="234"/>
                    <a:pt x="245" y="239"/>
                  </a:cubicBezTo>
                  <a:cubicBezTo>
                    <a:pt x="245" y="248"/>
                    <a:pt x="238" y="247"/>
                    <a:pt x="237" y="255"/>
                  </a:cubicBezTo>
                  <a:cubicBezTo>
                    <a:pt x="235" y="255"/>
                    <a:pt x="232" y="255"/>
                    <a:pt x="229" y="255"/>
                  </a:cubicBezTo>
                  <a:cubicBezTo>
                    <a:pt x="229" y="255"/>
                    <a:pt x="229" y="254"/>
                    <a:pt x="230" y="253"/>
                  </a:cubicBezTo>
                  <a:cubicBezTo>
                    <a:pt x="228" y="252"/>
                    <a:pt x="225" y="252"/>
                    <a:pt x="222" y="252"/>
                  </a:cubicBezTo>
                  <a:cubicBezTo>
                    <a:pt x="220" y="252"/>
                    <a:pt x="216" y="255"/>
                    <a:pt x="214" y="256"/>
                  </a:cubicBezTo>
                  <a:cubicBezTo>
                    <a:pt x="210" y="258"/>
                    <a:pt x="208" y="257"/>
                    <a:pt x="204" y="259"/>
                  </a:cubicBezTo>
                  <a:cubicBezTo>
                    <a:pt x="203" y="260"/>
                    <a:pt x="202" y="261"/>
                    <a:pt x="200" y="261"/>
                  </a:cubicBezTo>
                  <a:cubicBezTo>
                    <a:pt x="200" y="261"/>
                    <a:pt x="196" y="258"/>
                    <a:pt x="196" y="258"/>
                  </a:cubicBezTo>
                  <a:cubicBezTo>
                    <a:pt x="196" y="257"/>
                    <a:pt x="197" y="257"/>
                    <a:pt x="197" y="255"/>
                  </a:cubicBezTo>
                  <a:cubicBezTo>
                    <a:pt x="192" y="255"/>
                    <a:pt x="188" y="260"/>
                    <a:pt x="182" y="260"/>
                  </a:cubicBezTo>
                  <a:cubicBezTo>
                    <a:pt x="181" y="260"/>
                    <a:pt x="181" y="258"/>
                    <a:pt x="180" y="257"/>
                  </a:cubicBezTo>
                  <a:cubicBezTo>
                    <a:pt x="178" y="257"/>
                    <a:pt x="177" y="256"/>
                    <a:pt x="175" y="256"/>
                  </a:cubicBezTo>
                  <a:cubicBezTo>
                    <a:pt x="175" y="256"/>
                    <a:pt x="175" y="255"/>
                    <a:pt x="175" y="254"/>
                  </a:cubicBezTo>
                  <a:cubicBezTo>
                    <a:pt x="173" y="254"/>
                    <a:pt x="172" y="252"/>
                    <a:pt x="172" y="250"/>
                  </a:cubicBezTo>
                  <a:cubicBezTo>
                    <a:pt x="172" y="246"/>
                    <a:pt x="174" y="244"/>
                    <a:pt x="177" y="241"/>
                  </a:cubicBezTo>
                  <a:cubicBezTo>
                    <a:pt x="177" y="241"/>
                    <a:pt x="179" y="240"/>
                    <a:pt x="179" y="239"/>
                  </a:cubicBezTo>
                  <a:cubicBezTo>
                    <a:pt x="179" y="238"/>
                    <a:pt x="179" y="238"/>
                    <a:pt x="179" y="237"/>
                  </a:cubicBezTo>
                  <a:cubicBezTo>
                    <a:pt x="179" y="237"/>
                    <a:pt x="174" y="237"/>
                    <a:pt x="174" y="235"/>
                  </a:cubicBezTo>
                  <a:cubicBezTo>
                    <a:pt x="174" y="233"/>
                    <a:pt x="175" y="231"/>
                    <a:pt x="175" y="229"/>
                  </a:cubicBezTo>
                  <a:cubicBezTo>
                    <a:pt x="175" y="226"/>
                    <a:pt x="175" y="226"/>
                    <a:pt x="175" y="226"/>
                  </a:cubicBezTo>
                  <a:cubicBezTo>
                    <a:pt x="171" y="230"/>
                    <a:pt x="161" y="231"/>
                    <a:pt x="161" y="241"/>
                  </a:cubicBezTo>
                  <a:cubicBezTo>
                    <a:pt x="161" y="246"/>
                    <a:pt x="166" y="248"/>
                    <a:pt x="166" y="254"/>
                  </a:cubicBezTo>
                  <a:cubicBezTo>
                    <a:pt x="166" y="254"/>
                    <a:pt x="168" y="258"/>
                    <a:pt x="168" y="260"/>
                  </a:cubicBezTo>
                  <a:cubicBezTo>
                    <a:pt x="168" y="261"/>
                    <a:pt x="165" y="263"/>
                    <a:pt x="163" y="263"/>
                  </a:cubicBezTo>
                  <a:cubicBezTo>
                    <a:pt x="161" y="263"/>
                    <a:pt x="159" y="262"/>
                    <a:pt x="158" y="264"/>
                  </a:cubicBezTo>
                  <a:cubicBezTo>
                    <a:pt x="157" y="264"/>
                    <a:pt x="157" y="266"/>
                    <a:pt x="156" y="265"/>
                  </a:cubicBezTo>
                  <a:cubicBezTo>
                    <a:pt x="154" y="266"/>
                    <a:pt x="156" y="265"/>
                    <a:pt x="153" y="265"/>
                  </a:cubicBezTo>
                  <a:cubicBezTo>
                    <a:pt x="148" y="265"/>
                    <a:pt x="144" y="269"/>
                    <a:pt x="141" y="272"/>
                  </a:cubicBezTo>
                  <a:cubicBezTo>
                    <a:pt x="141" y="272"/>
                    <a:pt x="139" y="274"/>
                    <a:pt x="139" y="275"/>
                  </a:cubicBezTo>
                  <a:cubicBezTo>
                    <a:pt x="139" y="277"/>
                    <a:pt x="140" y="280"/>
                    <a:pt x="138" y="282"/>
                  </a:cubicBezTo>
                  <a:cubicBezTo>
                    <a:pt x="137" y="283"/>
                    <a:pt x="128" y="286"/>
                    <a:pt x="127" y="287"/>
                  </a:cubicBezTo>
                  <a:cubicBezTo>
                    <a:pt x="125" y="287"/>
                    <a:pt x="125" y="287"/>
                    <a:pt x="123" y="287"/>
                  </a:cubicBezTo>
                  <a:cubicBezTo>
                    <a:pt x="122" y="293"/>
                    <a:pt x="120" y="298"/>
                    <a:pt x="113" y="298"/>
                  </a:cubicBezTo>
                  <a:cubicBezTo>
                    <a:pt x="113" y="299"/>
                    <a:pt x="111" y="300"/>
                    <a:pt x="110" y="300"/>
                  </a:cubicBezTo>
                  <a:cubicBezTo>
                    <a:pt x="107" y="300"/>
                    <a:pt x="105" y="301"/>
                    <a:pt x="103" y="297"/>
                  </a:cubicBezTo>
                  <a:cubicBezTo>
                    <a:pt x="99" y="297"/>
                    <a:pt x="99" y="297"/>
                    <a:pt x="99" y="297"/>
                  </a:cubicBezTo>
                  <a:cubicBezTo>
                    <a:pt x="99" y="300"/>
                    <a:pt x="99" y="300"/>
                    <a:pt x="99" y="300"/>
                  </a:cubicBezTo>
                  <a:cubicBezTo>
                    <a:pt x="99" y="301"/>
                    <a:pt x="99" y="304"/>
                    <a:pt x="103" y="304"/>
                  </a:cubicBezTo>
                  <a:cubicBezTo>
                    <a:pt x="103" y="306"/>
                    <a:pt x="103" y="306"/>
                    <a:pt x="103" y="306"/>
                  </a:cubicBezTo>
                  <a:cubicBezTo>
                    <a:pt x="99" y="306"/>
                    <a:pt x="99" y="307"/>
                    <a:pt x="97" y="307"/>
                  </a:cubicBezTo>
                  <a:cubicBezTo>
                    <a:pt x="95" y="307"/>
                    <a:pt x="91" y="306"/>
                    <a:pt x="91" y="305"/>
                  </a:cubicBezTo>
                  <a:cubicBezTo>
                    <a:pt x="88" y="306"/>
                    <a:pt x="82" y="307"/>
                    <a:pt x="82" y="309"/>
                  </a:cubicBezTo>
                  <a:cubicBezTo>
                    <a:pt x="82" y="309"/>
                    <a:pt x="82" y="310"/>
                    <a:pt x="82" y="310"/>
                  </a:cubicBezTo>
                  <a:cubicBezTo>
                    <a:pt x="82" y="313"/>
                    <a:pt x="92" y="315"/>
                    <a:pt x="96" y="316"/>
                  </a:cubicBezTo>
                  <a:cubicBezTo>
                    <a:pt x="97" y="316"/>
                    <a:pt x="97" y="318"/>
                    <a:pt x="98" y="318"/>
                  </a:cubicBezTo>
                  <a:cubicBezTo>
                    <a:pt x="98" y="321"/>
                    <a:pt x="100" y="326"/>
                    <a:pt x="104" y="326"/>
                  </a:cubicBezTo>
                  <a:cubicBezTo>
                    <a:pt x="104" y="327"/>
                    <a:pt x="106" y="327"/>
                    <a:pt x="106" y="329"/>
                  </a:cubicBezTo>
                  <a:cubicBezTo>
                    <a:pt x="106" y="330"/>
                    <a:pt x="105" y="331"/>
                    <a:pt x="105" y="332"/>
                  </a:cubicBezTo>
                  <a:cubicBezTo>
                    <a:pt x="105" y="332"/>
                    <a:pt x="105" y="332"/>
                    <a:pt x="105" y="332"/>
                  </a:cubicBezTo>
                  <a:cubicBezTo>
                    <a:pt x="105" y="333"/>
                    <a:pt x="105" y="337"/>
                    <a:pt x="105" y="338"/>
                  </a:cubicBezTo>
                  <a:cubicBezTo>
                    <a:pt x="105" y="343"/>
                    <a:pt x="102" y="344"/>
                    <a:pt x="102" y="348"/>
                  </a:cubicBezTo>
                  <a:cubicBezTo>
                    <a:pt x="102" y="348"/>
                    <a:pt x="98" y="350"/>
                    <a:pt x="97" y="350"/>
                  </a:cubicBezTo>
                  <a:cubicBezTo>
                    <a:pt x="94" y="350"/>
                    <a:pt x="93" y="349"/>
                    <a:pt x="90" y="349"/>
                  </a:cubicBezTo>
                  <a:cubicBezTo>
                    <a:pt x="79" y="349"/>
                    <a:pt x="79" y="349"/>
                    <a:pt x="79" y="349"/>
                  </a:cubicBezTo>
                  <a:cubicBezTo>
                    <a:pt x="78" y="349"/>
                    <a:pt x="76" y="349"/>
                    <a:pt x="76" y="349"/>
                  </a:cubicBezTo>
                  <a:cubicBezTo>
                    <a:pt x="65" y="349"/>
                    <a:pt x="65" y="349"/>
                    <a:pt x="65" y="349"/>
                  </a:cubicBezTo>
                  <a:cubicBezTo>
                    <a:pt x="64" y="349"/>
                    <a:pt x="63" y="347"/>
                    <a:pt x="62" y="347"/>
                  </a:cubicBezTo>
                  <a:cubicBezTo>
                    <a:pt x="61" y="347"/>
                    <a:pt x="53" y="352"/>
                    <a:pt x="53" y="353"/>
                  </a:cubicBezTo>
                  <a:cubicBezTo>
                    <a:pt x="53" y="355"/>
                    <a:pt x="55" y="358"/>
                    <a:pt x="55" y="361"/>
                  </a:cubicBezTo>
                  <a:cubicBezTo>
                    <a:pt x="55" y="367"/>
                    <a:pt x="53" y="373"/>
                    <a:pt x="53" y="379"/>
                  </a:cubicBezTo>
                  <a:cubicBezTo>
                    <a:pt x="53" y="380"/>
                    <a:pt x="51" y="381"/>
                    <a:pt x="51" y="384"/>
                  </a:cubicBezTo>
                  <a:cubicBezTo>
                    <a:pt x="51" y="386"/>
                    <a:pt x="51" y="387"/>
                    <a:pt x="55" y="387"/>
                  </a:cubicBezTo>
                  <a:cubicBezTo>
                    <a:pt x="55" y="390"/>
                    <a:pt x="55" y="391"/>
                    <a:pt x="55" y="396"/>
                  </a:cubicBezTo>
                  <a:cubicBezTo>
                    <a:pt x="55" y="397"/>
                    <a:pt x="55" y="398"/>
                    <a:pt x="57" y="398"/>
                  </a:cubicBezTo>
                  <a:cubicBezTo>
                    <a:pt x="60" y="398"/>
                    <a:pt x="62" y="396"/>
                    <a:pt x="66" y="396"/>
                  </a:cubicBezTo>
                  <a:cubicBezTo>
                    <a:pt x="71" y="396"/>
                    <a:pt x="72" y="405"/>
                    <a:pt x="75" y="405"/>
                  </a:cubicBezTo>
                  <a:cubicBezTo>
                    <a:pt x="80" y="405"/>
                    <a:pt x="83" y="400"/>
                    <a:pt x="88" y="400"/>
                  </a:cubicBezTo>
                  <a:cubicBezTo>
                    <a:pt x="89" y="400"/>
                    <a:pt x="95" y="399"/>
                    <a:pt x="95" y="400"/>
                  </a:cubicBezTo>
                  <a:cubicBezTo>
                    <a:pt x="95" y="399"/>
                    <a:pt x="95" y="399"/>
                    <a:pt x="95" y="399"/>
                  </a:cubicBezTo>
                  <a:cubicBezTo>
                    <a:pt x="99" y="401"/>
                    <a:pt x="100" y="395"/>
                    <a:pt x="103" y="394"/>
                  </a:cubicBezTo>
                  <a:cubicBezTo>
                    <a:pt x="108" y="392"/>
                    <a:pt x="109" y="389"/>
                    <a:pt x="112" y="384"/>
                  </a:cubicBezTo>
                  <a:cubicBezTo>
                    <a:pt x="111" y="384"/>
                    <a:pt x="110" y="383"/>
                    <a:pt x="110" y="381"/>
                  </a:cubicBezTo>
                  <a:cubicBezTo>
                    <a:pt x="110" y="376"/>
                    <a:pt x="116" y="367"/>
                    <a:pt x="120" y="366"/>
                  </a:cubicBezTo>
                  <a:cubicBezTo>
                    <a:pt x="125" y="365"/>
                    <a:pt x="130" y="363"/>
                    <a:pt x="132" y="359"/>
                  </a:cubicBezTo>
                  <a:cubicBezTo>
                    <a:pt x="130" y="354"/>
                    <a:pt x="130" y="354"/>
                    <a:pt x="130" y="354"/>
                  </a:cubicBezTo>
                  <a:cubicBezTo>
                    <a:pt x="130" y="350"/>
                    <a:pt x="134" y="348"/>
                    <a:pt x="137" y="348"/>
                  </a:cubicBezTo>
                  <a:cubicBezTo>
                    <a:pt x="142" y="348"/>
                    <a:pt x="145" y="351"/>
                    <a:pt x="150" y="351"/>
                  </a:cubicBezTo>
                  <a:cubicBezTo>
                    <a:pt x="155" y="351"/>
                    <a:pt x="158" y="347"/>
                    <a:pt x="162" y="345"/>
                  </a:cubicBezTo>
                  <a:cubicBezTo>
                    <a:pt x="164" y="344"/>
                    <a:pt x="164" y="341"/>
                    <a:pt x="169" y="341"/>
                  </a:cubicBezTo>
                  <a:cubicBezTo>
                    <a:pt x="177" y="341"/>
                    <a:pt x="179" y="350"/>
                    <a:pt x="183" y="355"/>
                  </a:cubicBezTo>
                  <a:cubicBezTo>
                    <a:pt x="183" y="357"/>
                    <a:pt x="186" y="358"/>
                    <a:pt x="188" y="359"/>
                  </a:cubicBezTo>
                  <a:cubicBezTo>
                    <a:pt x="192" y="363"/>
                    <a:pt x="193" y="365"/>
                    <a:pt x="200" y="367"/>
                  </a:cubicBezTo>
                  <a:cubicBezTo>
                    <a:pt x="200" y="368"/>
                    <a:pt x="204" y="369"/>
                    <a:pt x="205" y="369"/>
                  </a:cubicBezTo>
                  <a:cubicBezTo>
                    <a:pt x="205" y="370"/>
                    <a:pt x="210" y="376"/>
                    <a:pt x="211" y="376"/>
                  </a:cubicBezTo>
                  <a:cubicBezTo>
                    <a:pt x="212" y="378"/>
                    <a:pt x="213" y="379"/>
                    <a:pt x="213" y="382"/>
                  </a:cubicBezTo>
                  <a:cubicBezTo>
                    <a:pt x="213" y="385"/>
                    <a:pt x="212" y="388"/>
                    <a:pt x="210" y="388"/>
                  </a:cubicBezTo>
                  <a:cubicBezTo>
                    <a:pt x="210" y="389"/>
                    <a:pt x="210" y="390"/>
                    <a:pt x="212" y="390"/>
                  </a:cubicBezTo>
                  <a:cubicBezTo>
                    <a:pt x="215" y="390"/>
                    <a:pt x="215" y="385"/>
                    <a:pt x="217" y="383"/>
                  </a:cubicBezTo>
                  <a:cubicBezTo>
                    <a:pt x="217" y="383"/>
                    <a:pt x="220" y="383"/>
                    <a:pt x="220" y="382"/>
                  </a:cubicBezTo>
                  <a:cubicBezTo>
                    <a:pt x="220" y="379"/>
                    <a:pt x="216" y="378"/>
                    <a:pt x="216" y="375"/>
                  </a:cubicBezTo>
                  <a:cubicBezTo>
                    <a:pt x="216" y="373"/>
                    <a:pt x="218" y="372"/>
                    <a:pt x="221" y="372"/>
                  </a:cubicBezTo>
                  <a:cubicBezTo>
                    <a:pt x="224" y="372"/>
                    <a:pt x="226" y="375"/>
                    <a:pt x="228" y="375"/>
                  </a:cubicBezTo>
                  <a:cubicBezTo>
                    <a:pt x="229" y="370"/>
                    <a:pt x="223" y="369"/>
                    <a:pt x="219" y="366"/>
                  </a:cubicBezTo>
                  <a:cubicBezTo>
                    <a:pt x="217" y="366"/>
                    <a:pt x="212" y="365"/>
                    <a:pt x="213" y="362"/>
                  </a:cubicBezTo>
                  <a:cubicBezTo>
                    <a:pt x="213" y="361"/>
                    <a:pt x="213" y="361"/>
                    <a:pt x="213" y="360"/>
                  </a:cubicBezTo>
                  <a:cubicBezTo>
                    <a:pt x="210" y="360"/>
                    <a:pt x="208" y="361"/>
                    <a:pt x="204" y="360"/>
                  </a:cubicBezTo>
                  <a:cubicBezTo>
                    <a:pt x="202" y="359"/>
                    <a:pt x="201" y="355"/>
                    <a:pt x="200" y="352"/>
                  </a:cubicBezTo>
                  <a:cubicBezTo>
                    <a:pt x="199" y="350"/>
                    <a:pt x="197" y="346"/>
                    <a:pt x="194" y="345"/>
                  </a:cubicBezTo>
                  <a:cubicBezTo>
                    <a:pt x="191" y="344"/>
                    <a:pt x="189" y="343"/>
                    <a:pt x="189" y="339"/>
                  </a:cubicBezTo>
                  <a:cubicBezTo>
                    <a:pt x="189" y="338"/>
                    <a:pt x="190" y="336"/>
                    <a:pt x="190" y="335"/>
                  </a:cubicBezTo>
                  <a:cubicBezTo>
                    <a:pt x="190" y="335"/>
                    <a:pt x="189" y="334"/>
                    <a:pt x="189" y="334"/>
                  </a:cubicBezTo>
                  <a:cubicBezTo>
                    <a:pt x="189" y="331"/>
                    <a:pt x="194" y="332"/>
                    <a:pt x="196" y="330"/>
                  </a:cubicBezTo>
                  <a:cubicBezTo>
                    <a:pt x="198" y="332"/>
                    <a:pt x="196" y="337"/>
                    <a:pt x="199" y="337"/>
                  </a:cubicBezTo>
                  <a:cubicBezTo>
                    <a:pt x="202" y="337"/>
                    <a:pt x="204" y="337"/>
                    <a:pt x="206" y="337"/>
                  </a:cubicBezTo>
                  <a:cubicBezTo>
                    <a:pt x="206" y="341"/>
                    <a:pt x="212" y="349"/>
                    <a:pt x="217" y="349"/>
                  </a:cubicBezTo>
                  <a:cubicBezTo>
                    <a:pt x="218" y="349"/>
                    <a:pt x="219" y="349"/>
                    <a:pt x="220" y="349"/>
                  </a:cubicBezTo>
                  <a:cubicBezTo>
                    <a:pt x="220" y="353"/>
                    <a:pt x="224" y="352"/>
                    <a:pt x="227" y="354"/>
                  </a:cubicBezTo>
                  <a:cubicBezTo>
                    <a:pt x="230" y="355"/>
                    <a:pt x="235" y="360"/>
                    <a:pt x="235" y="363"/>
                  </a:cubicBezTo>
                  <a:cubicBezTo>
                    <a:pt x="235" y="365"/>
                    <a:pt x="235" y="366"/>
                    <a:pt x="235" y="369"/>
                  </a:cubicBezTo>
                  <a:cubicBezTo>
                    <a:pt x="235" y="374"/>
                    <a:pt x="239" y="376"/>
                    <a:pt x="241" y="379"/>
                  </a:cubicBezTo>
                  <a:cubicBezTo>
                    <a:pt x="243" y="381"/>
                    <a:pt x="245" y="383"/>
                    <a:pt x="246" y="386"/>
                  </a:cubicBezTo>
                  <a:cubicBezTo>
                    <a:pt x="246" y="387"/>
                    <a:pt x="247" y="389"/>
                    <a:pt x="247" y="389"/>
                  </a:cubicBezTo>
                  <a:cubicBezTo>
                    <a:pt x="249" y="389"/>
                    <a:pt x="250" y="389"/>
                    <a:pt x="251" y="389"/>
                  </a:cubicBezTo>
                  <a:cubicBezTo>
                    <a:pt x="251" y="389"/>
                    <a:pt x="248" y="391"/>
                    <a:pt x="248" y="393"/>
                  </a:cubicBezTo>
                  <a:cubicBezTo>
                    <a:pt x="248" y="397"/>
                    <a:pt x="251" y="401"/>
                    <a:pt x="255" y="401"/>
                  </a:cubicBezTo>
                  <a:cubicBezTo>
                    <a:pt x="255" y="401"/>
                    <a:pt x="257" y="401"/>
                    <a:pt x="258" y="401"/>
                  </a:cubicBezTo>
                  <a:cubicBezTo>
                    <a:pt x="256" y="397"/>
                    <a:pt x="257" y="396"/>
                    <a:pt x="257" y="395"/>
                  </a:cubicBezTo>
                  <a:cubicBezTo>
                    <a:pt x="257" y="393"/>
                    <a:pt x="259" y="392"/>
                    <a:pt x="255" y="390"/>
                  </a:cubicBezTo>
                  <a:cubicBezTo>
                    <a:pt x="255" y="388"/>
                    <a:pt x="255" y="388"/>
                    <a:pt x="255" y="388"/>
                  </a:cubicBezTo>
                  <a:cubicBezTo>
                    <a:pt x="259" y="389"/>
                    <a:pt x="260" y="393"/>
                    <a:pt x="263" y="393"/>
                  </a:cubicBezTo>
                  <a:cubicBezTo>
                    <a:pt x="263" y="393"/>
                    <a:pt x="263" y="393"/>
                    <a:pt x="263" y="393"/>
                  </a:cubicBezTo>
                  <a:cubicBezTo>
                    <a:pt x="264" y="389"/>
                    <a:pt x="266" y="392"/>
                    <a:pt x="267" y="391"/>
                  </a:cubicBezTo>
                  <a:cubicBezTo>
                    <a:pt x="267" y="391"/>
                    <a:pt x="266" y="389"/>
                    <a:pt x="266" y="389"/>
                  </a:cubicBezTo>
                  <a:cubicBezTo>
                    <a:pt x="264" y="389"/>
                    <a:pt x="258" y="383"/>
                    <a:pt x="258" y="382"/>
                  </a:cubicBezTo>
                  <a:cubicBezTo>
                    <a:pt x="258" y="381"/>
                    <a:pt x="259" y="381"/>
                    <a:pt x="259" y="379"/>
                  </a:cubicBezTo>
                  <a:cubicBezTo>
                    <a:pt x="255" y="374"/>
                    <a:pt x="255" y="374"/>
                    <a:pt x="255" y="374"/>
                  </a:cubicBezTo>
                  <a:cubicBezTo>
                    <a:pt x="255" y="373"/>
                    <a:pt x="256" y="372"/>
                    <a:pt x="257" y="372"/>
                  </a:cubicBezTo>
                  <a:cubicBezTo>
                    <a:pt x="259" y="372"/>
                    <a:pt x="260" y="375"/>
                    <a:pt x="263" y="375"/>
                  </a:cubicBezTo>
                  <a:cubicBezTo>
                    <a:pt x="264" y="373"/>
                    <a:pt x="264" y="372"/>
                    <a:pt x="263" y="370"/>
                  </a:cubicBezTo>
                  <a:cubicBezTo>
                    <a:pt x="266" y="369"/>
                    <a:pt x="267" y="367"/>
                    <a:pt x="271" y="367"/>
                  </a:cubicBezTo>
                  <a:cubicBezTo>
                    <a:pt x="275" y="367"/>
                    <a:pt x="277" y="372"/>
                    <a:pt x="280" y="372"/>
                  </a:cubicBezTo>
                  <a:cubicBezTo>
                    <a:pt x="283" y="372"/>
                    <a:pt x="284" y="369"/>
                    <a:pt x="287" y="367"/>
                  </a:cubicBezTo>
                  <a:cubicBezTo>
                    <a:pt x="289" y="367"/>
                    <a:pt x="290" y="367"/>
                    <a:pt x="293" y="367"/>
                  </a:cubicBezTo>
                  <a:cubicBezTo>
                    <a:pt x="294" y="367"/>
                    <a:pt x="295" y="367"/>
                    <a:pt x="295" y="366"/>
                  </a:cubicBezTo>
                  <a:cubicBezTo>
                    <a:pt x="294" y="364"/>
                    <a:pt x="288" y="361"/>
                    <a:pt x="288" y="356"/>
                  </a:cubicBezTo>
                  <a:cubicBezTo>
                    <a:pt x="288" y="353"/>
                    <a:pt x="291" y="348"/>
                    <a:pt x="295" y="346"/>
                  </a:cubicBezTo>
                  <a:cubicBezTo>
                    <a:pt x="295" y="340"/>
                    <a:pt x="295" y="340"/>
                    <a:pt x="295" y="340"/>
                  </a:cubicBezTo>
                  <a:cubicBezTo>
                    <a:pt x="295" y="339"/>
                    <a:pt x="295" y="341"/>
                    <a:pt x="296" y="337"/>
                  </a:cubicBezTo>
                  <a:cubicBezTo>
                    <a:pt x="296" y="335"/>
                    <a:pt x="298" y="334"/>
                    <a:pt x="301" y="333"/>
                  </a:cubicBezTo>
                  <a:cubicBezTo>
                    <a:pt x="300" y="332"/>
                    <a:pt x="301" y="331"/>
                    <a:pt x="300" y="330"/>
                  </a:cubicBezTo>
                  <a:cubicBezTo>
                    <a:pt x="305" y="328"/>
                    <a:pt x="306" y="323"/>
                    <a:pt x="311" y="323"/>
                  </a:cubicBezTo>
                  <a:cubicBezTo>
                    <a:pt x="315" y="323"/>
                    <a:pt x="325" y="340"/>
                    <a:pt x="328" y="340"/>
                  </a:cubicBezTo>
                  <a:cubicBezTo>
                    <a:pt x="332" y="340"/>
                    <a:pt x="342" y="335"/>
                    <a:pt x="344" y="333"/>
                  </a:cubicBezTo>
                  <a:cubicBezTo>
                    <a:pt x="344" y="333"/>
                    <a:pt x="338" y="332"/>
                    <a:pt x="338" y="332"/>
                  </a:cubicBezTo>
                  <a:cubicBezTo>
                    <a:pt x="337" y="332"/>
                    <a:pt x="334" y="331"/>
                    <a:pt x="334" y="328"/>
                  </a:cubicBezTo>
                  <a:cubicBezTo>
                    <a:pt x="334" y="326"/>
                    <a:pt x="351" y="320"/>
                    <a:pt x="357" y="318"/>
                  </a:cubicBezTo>
                  <a:cubicBezTo>
                    <a:pt x="357" y="318"/>
                    <a:pt x="354" y="321"/>
                    <a:pt x="353" y="322"/>
                  </a:cubicBezTo>
                  <a:cubicBezTo>
                    <a:pt x="353" y="323"/>
                    <a:pt x="359" y="329"/>
                    <a:pt x="346" y="333"/>
                  </a:cubicBezTo>
                  <a:cubicBezTo>
                    <a:pt x="351" y="346"/>
                    <a:pt x="377" y="344"/>
                    <a:pt x="377" y="361"/>
                  </a:cubicBezTo>
                  <a:cubicBezTo>
                    <a:pt x="374" y="363"/>
                    <a:pt x="371" y="365"/>
                    <a:pt x="367" y="365"/>
                  </a:cubicBezTo>
                  <a:cubicBezTo>
                    <a:pt x="365" y="365"/>
                    <a:pt x="361" y="365"/>
                    <a:pt x="354" y="365"/>
                  </a:cubicBezTo>
                  <a:cubicBezTo>
                    <a:pt x="352" y="365"/>
                    <a:pt x="343" y="364"/>
                    <a:pt x="343" y="361"/>
                  </a:cubicBezTo>
                  <a:cubicBezTo>
                    <a:pt x="338" y="361"/>
                    <a:pt x="338" y="358"/>
                    <a:pt x="332" y="358"/>
                  </a:cubicBezTo>
                  <a:cubicBezTo>
                    <a:pt x="328" y="358"/>
                    <a:pt x="322" y="359"/>
                    <a:pt x="319" y="360"/>
                  </a:cubicBezTo>
                  <a:cubicBezTo>
                    <a:pt x="316" y="362"/>
                    <a:pt x="312" y="365"/>
                    <a:pt x="310" y="365"/>
                  </a:cubicBezTo>
                  <a:cubicBezTo>
                    <a:pt x="310" y="365"/>
                    <a:pt x="305" y="365"/>
                    <a:pt x="302" y="365"/>
                  </a:cubicBezTo>
                  <a:cubicBezTo>
                    <a:pt x="301" y="365"/>
                    <a:pt x="297" y="364"/>
                    <a:pt x="297" y="366"/>
                  </a:cubicBezTo>
                  <a:cubicBezTo>
                    <a:pt x="297" y="368"/>
                    <a:pt x="298" y="367"/>
                    <a:pt x="299" y="369"/>
                  </a:cubicBezTo>
                  <a:cubicBezTo>
                    <a:pt x="295" y="371"/>
                    <a:pt x="278" y="370"/>
                    <a:pt x="278" y="377"/>
                  </a:cubicBezTo>
                  <a:cubicBezTo>
                    <a:pt x="278" y="378"/>
                    <a:pt x="281" y="378"/>
                    <a:pt x="282" y="378"/>
                  </a:cubicBezTo>
                  <a:cubicBezTo>
                    <a:pt x="282" y="379"/>
                    <a:pt x="282" y="379"/>
                    <a:pt x="282" y="381"/>
                  </a:cubicBezTo>
                  <a:cubicBezTo>
                    <a:pt x="282" y="385"/>
                    <a:pt x="280" y="385"/>
                    <a:pt x="278" y="387"/>
                  </a:cubicBezTo>
                  <a:cubicBezTo>
                    <a:pt x="281" y="389"/>
                    <a:pt x="283" y="388"/>
                    <a:pt x="285" y="391"/>
                  </a:cubicBezTo>
                  <a:cubicBezTo>
                    <a:pt x="283" y="394"/>
                    <a:pt x="290" y="398"/>
                    <a:pt x="291" y="399"/>
                  </a:cubicBezTo>
                  <a:cubicBezTo>
                    <a:pt x="291" y="399"/>
                    <a:pt x="290" y="401"/>
                    <a:pt x="289" y="401"/>
                  </a:cubicBezTo>
                  <a:cubicBezTo>
                    <a:pt x="292" y="401"/>
                    <a:pt x="292" y="401"/>
                    <a:pt x="292" y="401"/>
                  </a:cubicBezTo>
                  <a:cubicBezTo>
                    <a:pt x="296" y="397"/>
                    <a:pt x="298" y="404"/>
                    <a:pt x="302" y="404"/>
                  </a:cubicBezTo>
                  <a:cubicBezTo>
                    <a:pt x="307" y="404"/>
                    <a:pt x="306" y="399"/>
                    <a:pt x="310" y="399"/>
                  </a:cubicBezTo>
                  <a:cubicBezTo>
                    <a:pt x="315" y="399"/>
                    <a:pt x="317" y="404"/>
                    <a:pt x="322" y="404"/>
                  </a:cubicBezTo>
                  <a:cubicBezTo>
                    <a:pt x="328" y="404"/>
                    <a:pt x="329" y="401"/>
                    <a:pt x="333" y="399"/>
                  </a:cubicBezTo>
                  <a:cubicBezTo>
                    <a:pt x="334" y="400"/>
                    <a:pt x="336" y="400"/>
                    <a:pt x="338" y="400"/>
                  </a:cubicBezTo>
                  <a:cubicBezTo>
                    <a:pt x="340" y="400"/>
                    <a:pt x="339" y="399"/>
                    <a:pt x="343" y="398"/>
                  </a:cubicBezTo>
                  <a:cubicBezTo>
                    <a:pt x="343" y="401"/>
                    <a:pt x="343" y="401"/>
                    <a:pt x="343" y="401"/>
                  </a:cubicBezTo>
                  <a:cubicBezTo>
                    <a:pt x="343" y="401"/>
                    <a:pt x="341" y="401"/>
                    <a:pt x="341" y="403"/>
                  </a:cubicBezTo>
                  <a:cubicBezTo>
                    <a:pt x="341" y="406"/>
                    <a:pt x="342" y="409"/>
                    <a:pt x="342" y="413"/>
                  </a:cubicBezTo>
                  <a:cubicBezTo>
                    <a:pt x="342" y="418"/>
                    <a:pt x="337" y="419"/>
                    <a:pt x="336" y="423"/>
                  </a:cubicBezTo>
                  <a:cubicBezTo>
                    <a:pt x="334" y="428"/>
                    <a:pt x="334" y="430"/>
                    <a:pt x="332" y="435"/>
                  </a:cubicBezTo>
                  <a:cubicBezTo>
                    <a:pt x="332" y="436"/>
                    <a:pt x="330" y="436"/>
                    <a:pt x="330" y="438"/>
                  </a:cubicBezTo>
                  <a:cubicBezTo>
                    <a:pt x="332" y="442"/>
                    <a:pt x="332" y="442"/>
                    <a:pt x="332" y="442"/>
                  </a:cubicBezTo>
                  <a:cubicBezTo>
                    <a:pt x="331" y="441"/>
                    <a:pt x="331" y="440"/>
                    <a:pt x="331" y="439"/>
                  </a:cubicBezTo>
                  <a:cubicBezTo>
                    <a:pt x="328" y="440"/>
                    <a:pt x="328" y="441"/>
                    <a:pt x="324" y="441"/>
                  </a:cubicBezTo>
                  <a:cubicBezTo>
                    <a:pt x="319" y="441"/>
                    <a:pt x="317" y="438"/>
                    <a:pt x="312" y="438"/>
                  </a:cubicBezTo>
                  <a:cubicBezTo>
                    <a:pt x="305" y="438"/>
                    <a:pt x="303" y="442"/>
                    <a:pt x="296" y="442"/>
                  </a:cubicBezTo>
                  <a:cubicBezTo>
                    <a:pt x="288" y="442"/>
                    <a:pt x="278" y="438"/>
                    <a:pt x="271" y="435"/>
                  </a:cubicBezTo>
                  <a:cubicBezTo>
                    <a:pt x="267" y="434"/>
                    <a:pt x="262" y="436"/>
                    <a:pt x="260" y="434"/>
                  </a:cubicBezTo>
                  <a:cubicBezTo>
                    <a:pt x="259" y="432"/>
                    <a:pt x="256" y="433"/>
                    <a:pt x="256" y="429"/>
                  </a:cubicBezTo>
                  <a:cubicBezTo>
                    <a:pt x="251" y="429"/>
                    <a:pt x="251" y="429"/>
                    <a:pt x="251" y="429"/>
                  </a:cubicBezTo>
                  <a:cubicBezTo>
                    <a:pt x="251" y="428"/>
                    <a:pt x="251" y="428"/>
                    <a:pt x="251" y="428"/>
                  </a:cubicBezTo>
                  <a:cubicBezTo>
                    <a:pt x="244" y="430"/>
                    <a:pt x="239" y="430"/>
                    <a:pt x="239" y="437"/>
                  </a:cubicBezTo>
                  <a:cubicBezTo>
                    <a:pt x="239" y="439"/>
                    <a:pt x="239" y="440"/>
                    <a:pt x="239" y="442"/>
                  </a:cubicBezTo>
                  <a:cubicBezTo>
                    <a:pt x="239" y="443"/>
                    <a:pt x="236" y="444"/>
                    <a:pt x="234" y="444"/>
                  </a:cubicBezTo>
                  <a:cubicBezTo>
                    <a:pt x="217" y="444"/>
                    <a:pt x="212" y="425"/>
                    <a:pt x="197" y="425"/>
                  </a:cubicBezTo>
                  <a:cubicBezTo>
                    <a:pt x="195" y="425"/>
                    <a:pt x="193" y="425"/>
                    <a:pt x="191" y="425"/>
                  </a:cubicBezTo>
                  <a:cubicBezTo>
                    <a:pt x="186" y="425"/>
                    <a:pt x="180" y="421"/>
                    <a:pt x="180" y="415"/>
                  </a:cubicBezTo>
                  <a:cubicBezTo>
                    <a:pt x="180" y="412"/>
                    <a:pt x="183" y="411"/>
                    <a:pt x="183" y="407"/>
                  </a:cubicBezTo>
                  <a:cubicBezTo>
                    <a:pt x="183" y="405"/>
                    <a:pt x="180" y="404"/>
                    <a:pt x="180" y="402"/>
                  </a:cubicBezTo>
                  <a:cubicBezTo>
                    <a:pt x="180" y="399"/>
                    <a:pt x="183" y="400"/>
                    <a:pt x="184" y="397"/>
                  </a:cubicBezTo>
                  <a:cubicBezTo>
                    <a:pt x="182" y="397"/>
                    <a:pt x="182" y="398"/>
                    <a:pt x="180" y="398"/>
                  </a:cubicBezTo>
                  <a:cubicBezTo>
                    <a:pt x="177" y="398"/>
                    <a:pt x="178" y="394"/>
                    <a:pt x="174" y="394"/>
                  </a:cubicBezTo>
                  <a:cubicBezTo>
                    <a:pt x="169" y="394"/>
                    <a:pt x="169" y="397"/>
                    <a:pt x="164" y="397"/>
                  </a:cubicBezTo>
                  <a:cubicBezTo>
                    <a:pt x="162" y="397"/>
                    <a:pt x="161" y="396"/>
                    <a:pt x="158" y="396"/>
                  </a:cubicBezTo>
                  <a:cubicBezTo>
                    <a:pt x="154" y="396"/>
                    <a:pt x="151" y="399"/>
                    <a:pt x="148" y="399"/>
                  </a:cubicBezTo>
                  <a:cubicBezTo>
                    <a:pt x="146" y="399"/>
                    <a:pt x="143" y="397"/>
                    <a:pt x="140" y="397"/>
                  </a:cubicBezTo>
                  <a:cubicBezTo>
                    <a:pt x="130" y="397"/>
                    <a:pt x="113" y="403"/>
                    <a:pt x="104" y="408"/>
                  </a:cubicBezTo>
                  <a:cubicBezTo>
                    <a:pt x="102" y="409"/>
                    <a:pt x="101" y="412"/>
                    <a:pt x="96" y="412"/>
                  </a:cubicBezTo>
                  <a:cubicBezTo>
                    <a:pt x="88" y="412"/>
                    <a:pt x="82" y="411"/>
                    <a:pt x="77" y="406"/>
                  </a:cubicBezTo>
                  <a:cubicBezTo>
                    <a:pt x="74" y="408"/>
                    <a:pt x="74" y="409"/>
                    <a:pt x="72" y="413"/>
                  </a:cubicBezTo>
                  <a:cubicBezTo>
                    <a:pt x="73" y="413"/>
                    <a:pt x="73" y="413"/>
                    <a:pt x="73" y="413"/>
                  </a:cubicBezTo>
                  <a:cubicBezTo>
                    <a:pt x="67" y="421"/>
                    <a:pt x="59" y="427"/>
                    <a:pt x="53" y="434"/>
                  </a:cubicBezTo>
                  <a:cubicBezTo>
                    <a:pt x="49" y="440"/>
                    <a:pt x="52" y="443"/>
                    <a:pt x="50" y="452"/>
                  </a:cubicBezTo>
                  <a:cubicBezTo>
                    <a:pt x="48" y="455"/>
                    <a:pt x="43" y="460"/>
                    <a:pt x="39" y="462"/>
                  </a:cubicBezTo>
                  <a:cubicBezTo>
                    <a:pt x="35" y="464"/>
                    <a:pt x="29" y="463"/>
                    <a:pt x="26" y="468"/>
                  </a:cubicBezTo>
                  <a:cubicBezTo>
                    <a:pt x="21" y="475"/>
                    <a:pt x="14" y="487"/>
                    <a:pt x="11" y="496"/>
                  </a:cubicBezTo>
                  <a:cubicBezTo>
                    <a:pt x="10" y="500"/>
                    <a:pt x="5" y="502"/>
                    <a:pt x="5" y="507"/>
                  </a:cubicBezTo>
                  <a:cubicBezTo>
                    <a:pt x="5" y="516"/>
                    <a:pt x="9" y="522"/>
                    <a:pt x="9" y="532"/>
                  </a:cubicBezTo>
                  <a:cubicBezTo>
                    <a:pt x="9" y="538"/>
                    <a:pt x="5" y="550"/>
                    <a:pt x="0" y="553"/>
                  </a:cubicBezTo>
                  <a:cubicBezTo>
                    <a:pt x="1" y="556"/>
                    <a:pt x="3" y="558"/>
                    <a:pt x="3" y="561"/>
                  </a:cubicBezTo>
                  <a:cubicBezTo>
                    <a:pt x="3" y="563"/>
                    <a:pt x="4" y="565"/>
                    <a:pt x="4" y="569"/>
                  </a:cubicBezTo>
                  <a:cubicBezTo>
                    <a:pt x="3" y="569"/>
                    <a:pt x="3" y="569"/>
                    <a:pt x="3" y="569"/>
                  </a:cubicBezTo>
                  <a:cubicBezTo>
                    <a:pt x="5" y="569"/>
                    <a:pt x="5" y="570"/>
                    <a:pt x="6" y="571"/>
                  </a:cubicBezTo>
                  <a:cubicBezTo>
                    <a:pt x="6" y="572"/>
                    <a:pt x="18" y="583"/>
                    <a:pt x="20" y="584"/>
                  </a:cubicBezTo>
                  <a:cubicBezTo>
                    <a:pt x="26" y="588"/>
                    <a:pt x="27" y="593"/>
                    <a:pt x="31" y="600"/>
                  </a:cubicBezTo>
                  <a:cubicBezTo>
                    <a:pt x="36" y="607"/>
                    <a:pt x="49" y="615"/>
                    <a:pt x="56" y="620"/>
                  </a:cubicBezTo>
                  <a:cubicBezTo>
                    <a:pt x="57" y="620"/>
                    <a:pt x="60" y="621"/>
                    <a:pt x="62" y="621"/>
                  </a:cubicBezTo>
                  <a:cubicBezTo>
                    <a:pt x="71" y="621"/>
                    <a:pt x="75" y="617"/>
                    <a:pt x="84" y="617"/>
                  </a:cubicBezTo>
                  <a:cubicBezTo>
                    <a:pt x="89" y="617"/>
                    <a:pt x="94" y="620"/>
                    <a:pt x="98" y="620"/>
                  </a:cubicBezTo>
                  <a:cubicBezTo>
                    <a:pt x="101" y="620"/>
                    <a:pt x="102" y="617"/>
                    <a:pt x="106" y="616"/>
                  </a:cubicBezTo>
                  <a:cubicBezTo>
                    <a:pt x="114" y="613"/>
                    <a:pt x="123" y="608"/>
                    <a:pt x="134" y="608"/>
                  </a:cubicBezTo>
                  <a:cubicBezTo>
                    <a:pt x="143" y="608"/>
                    <a:pt x="145" y="621"/>
                    <a:pt x="152" y="621"/>
                  </a:cubicBezTo>
                  <a:cubicBezTo>
                    <a:pt x="154" y="621"/>
                    <a:pt x="157" y="621"/>
                    <a:pt x="161" y="621"/>
                  </a:cubicBezTo>
                  <a:cubicBezTo>
                    <a:pt x="169" y="621"/>
                    <a:pt x="173" y="626"/>
                    <a:pt x="175" y="631"/>
                  </a:cubicBezTo>
                  <a:cubicBezTo>
                    <a:pt x="173" y="633"/>
                    <a:pt x="173" y="639"/>
                    <a:pt x="173" y="642"/>
                  </a:cubicBezTo>
                  <a:cubicBezTo>
                    <a:pt x="173" y="643"/>
                    <a:pt x="172" y="644"/>
                    <a:pt x="173" y="646"/>
                  </a:cubicBezTo>
                  <a:cubicBezTo>
                    <a:pt x="171" y="646"/>
                    <a:pt x="168" y="652"/>
                    <a:pt x="168" y="655"/>
                  </a:cubicBezTo>
                  <a:cubicBezTo>
                    <a:pt x="168" y="665"/>
                    <a:pt x="181" y="673"/>
                    <a:pt x="187" y="681"/>
                  </a:cubicBezTo>
                  <a:cubicBezTo>
                    <a:pt x="190" y="685"/>
                    <a:pt x="189" y="690"/>
                    <a:pt x="191" y="694"/>
                  </a:cubicBezTo>
                  <a:cubicBezTo>
                    <a:pt x="193" y="700"/>
                    <a:pt x="195" y="703"/>
                    <a:pt x="196" y="713"/>
                  </a:cubicBezTo>
                  <a:cubicBezTo>
                    <a:pt x="197" y="718"/>
                    <a:pt x="199" y="720"/>
                    <a:pt x="199" y="726"/>
                  </a:cubicBezTo>
                  <a:cubicBezTo>
                    <a:pt x="199" y="738"/>
                    <a:pt x="185" y="742"/>
                    <a:pt x="185" y="758"/>
                  </a:cubicBezTo>
                  <a:cubicBezTo>
                    <a:pt x="185" y="773"/>
                    <a:pt x="192" y="781"/>
                    <a:pt x="198" y="792"/>
                  </a:cubicBezTo>
                  <a:cubicBezTo>
                    <a:pt x="200" y="795"/>
                    <a:pt x="203" y="796"/>
                    <a:pt x="203" y="799"/>
                  </a:cubicBezTo>
                  <a:cubicBezTo>
                    <a:pt x="203" y="801"/>
                    <a:pt x="203" y="802"/>
                    <a:pt x="203" y="805"/>
                  </a:cubicBezTo>
                  <a:cubicBezTo>
                    <a:pt x="203" y="825"/>
                    <a:pt x="213" y="839"/>
                    <a:pt x="221" y="853"/>
                  </a:cubicBezTo>
                  <a:cubicBezTo>
                    <a:pt x="222" y="855"/>
                    <a:pt x="229" y="861"/>
                    <a:pt x="229" y="865"/>
                  </a:cubicBezTo>
                  <a:cubicBezTo>
                    <a:pt x="229" y="868"/>
                    <a:pt x="228" y="869"/>
                    <a:pt x="226" y="871"/>
                  </a:cubicBezTo>
                  <a:cubicBezTo>
                    <a:pt x="228" y="873"/>
                    <a:pt x="230" y="878"/>
                    <a:pt x="230" y="883"/>
                  </a:cubicBezTo>
                  <a:cubicBezTo>
                    <a:pt x="230" y="882"/>
                    <a:pt x="231" y="882"/>
                    <a:pt x="232" y="881"/>
                  </a:cubicBezTo>
                  <a:cubicBezTo>
                    <a:pt x="233" y="884"/>
                    <a:pt x="235" y="886"/>
                    <a:pt x="239" y="886"/>
                  </a:cubicBezTo>
                  <a:cubicBezTo>
                    <a:pt x="248" y="886"/>
                    <a:pt x="254" y="879"/>
                    <a:pt x="263" y="879"/>
                  </a:cubicBezTo>
                  <a:cubicBezTo>
                    <a:pt x="266" y="879"/>
                    <a:pt x="267" y="881"/>
                    <a:pt x="269" y="881"/>
                  </a:cubicBezTo>
                  <a:cubicBezTo>
                    <a:pt x="271" y="881"/>
                    <a:pt x="273" y="880"/>
                    <a:pt x="276" y="880"/>
                  </a:cubicBezTo>
                  <a:cubicBezTo>
                    <a:pt x="277" y="876"/>
                    <a:pt x="283" y="878"/>
                    <a:pt x="286" y="876"/>
                  </a:cubicBezTo>
                  <a:cubicBezTo>
                    <a:pt x="296" y="871"/>
                    <a:pt x="298" y="865"/>
                    <a:pt x="304" y="858"/>
                  </a:cubicBezTo>
                  <a:cubicBezTo>
                    <a:pt x="307" y="853"/>
                    <a:pt x="308" y="848"/>
                    <a:pt x="313" y="843"/>
                  </a:cubicBezTo>
                  <a:cubicBezTo>
                    <a:pt x="316" y="840"/>
                    <a:pt x="322" y="835"/>
                    <a:pt x="322" y="829"/>
                  </a:cubicBezTo>
                  <a:cubicBezTo>
                    <a:pt x="322" y="827"/>
                    <a:pt x="321" y="825"/>
                    <a:pt x="319" y="824"/>
                  </a:cubicBezTo>
                  <a:cubicBezTo>
                    <a:pt x="321" y="818"/>
                    <a:pt x="324" y="816"/>
                    <a:pt x="330" y="813"/>
                  </a:cubicBezTo>
                  <a:cubicBezTo>
                    <a:pt x="332" y="813"/>
                    <a:pt x="335" y="814"/>
                    <a:pt x="337" y="812"/>
                  </a:cubicBezTo>
                  <a:cubicBezTo>
                    <a:pt x="338" y="810"/>
                    <a:pt x="339" y="802"/>
                    <a:pt x="339" y="799"/>
                  </a:cubicBezTo>
                  <a:cubicBezTo>
                    <a:pt x="339" y="792"/>
                    <a:pt x="332" y="788"/>
                    <a:pt x="332" y="783"/>
                  </a:cubicBezTo>
                  <a:cubicBezTo>
                    <a:pt x="332" y="781"/>
                    <a:pt x="336" y="777"/>
                    <a:pt x="339" y="777"/>
                  </a:cubicBezTo>
                  <a:cubicBezTo>
                    <a:pt x="341" y="762"/>
                    <a:pt x="371" y="764"/>
                    <a:pt x="371" y="746"/>
                  </a:cubicBezTo>
                  <a:cubicBezTo>
                    <a:pt x="371" y="744"/>
                    <a:pt x="371" y="743"/>
                    <a:pt x="370" y="742"/>
                  </a:cubicBezTo>
                  <a:cubicBezTo>
                    <a:pt x="370" y="735"/>
                    <a:pt x="371" y="731"/>
                    <a:pt x="371" y="727"/>
                  </a:cubicBezTo>
                  <a:cubicBezTo>
                    <a:pt x="371" y="722"/>
                    <a:pt x="371" y="722"/>
                    <a:pt x="371" y="722"/>
                  </a:cubicBezTo>
                  <a:cubicBezTo>
                    <a:pt x="371" y="721"/>
                    <a:pt x="372" y="720"/>
                    <a:pt x="372" y="718"/>
                  </a:cubicBezTo>
                  <a:cubicBezTo>
                    <a:pt x="372" y="714"/>
                    <a:pt x="364" y="710"/>
                    <a:pt x="364" y="702"/>
                  </a:cubicBezTo>
                  <a:cubicBezTo>
                    <a:pt x="364" y="695"/>
                    <a:pt x="362" y="692"/>
                    <a:pt x="362" y="685"/>
                  </a:cubicBezTo>
                  <a:cubicBezTo>
                    <a:pt x="362" y="679"/>
                    <a:pt x="368" y="677"/>
                    <a:pt x="369" y="672"/>
                  </a:cubicBezTo>
                  <a:cubicBezTo>
                    <a:pt x="375" y="652"/>
                    <a:pt x="391" y="648"/>
                    <a:pt x="406" y="636"/>
                  </a:cubicBezTo>
                  <a:cubicBezTo>
                    <a:pt x="414" y="630"/>
                    <a:pt x="417" y="621"/>
                    <a:pt x="424" y="612"/>
                  </a:cubicBezTo>
                  <a:cubicBezTo>
                    <a:pt x="430" y="605"/>
                    <a:pt x="440" y="588"/>
                    <a:pt x="440" y="575"/>
                  </a:cubicBezTo>
                  <a:cubicBezTo>
                    <a:pt x="440" y="574"/>
                    <a:pt x="439" y="573"/>
                    <a:pt x="438" y="571"/>
                  </a:cubicBezTo>
                  <a:cubicBezTo>
                    <a:pt x="430" y="574"/>
                    <a:pt x="422" y="577"/>
                    <a:pt x="413" y="578"/>
                  </a:cubicBezTo>
                  <a:cubicBezTo>
                    <a:pt x="410" y="579"/>
                    <a:pt x="408" y="577"/>
                    <a:pt x="404" y="578"/>
                  </a:cubicBezTo>
                  <a:cubicBezTo>
                    <a:pt x="401" y="579"/>
                    <a:pt x="401" y="582"/>
                    <a:pt x="397" y="582"/>
                  </a:cubicBezTo>
                  <a:cubicBezTo>
                    <a:pt x="394" y="582"/>
                    <a:pt x="391" y="575"/>
                    <a:pt x="388" y="573"/>
                  </a:cubicBezTo>
                  <a:cubicBezTo>
                    <a:pt x="390" y="570"/>
                    <a:pt x="388" y="569"/>
                    <a:pt x="388" y="565"/>
                  </a:cubicBezTo>
                  <a:cubicBezTo>
                    <a:pt x="380" y="565"/>
                    <a:pt x="378" y="556"/>
                    <a:pt x="375" y="553"/>
                  </a:cubicBezTo>
                  <a:cubicBezTo>
                    <a:pt x="371" y="550"/>
                    <a:pt x="368" y="550"/>
                    <a:pt x="365" y="547"/>
                  </a:cubicBezTo>
                  <a:cubicBezTo>
                    <a:pt x="361" y="542"/>
                    <a:pt x="362" y="537"/>
                    <a:pt x="358" y="531"/>
                  </a:cubicBezTo>
                  <a:cubicBezTo>
                    <a:pt x="355" y="527"/>
                    <a:pt x="351" y="527"/>
                    <a:pt x="347" y="520"/>
                  </a:cubicBezTo>
                  <a:cubicBezTo>
                    <a:pt x="347" y="508"/>
                    <a:pt x="347" y="508"/>
                    <a:pt x="347" y="508"/>
                  </a:cubicBezTo>
                  <a:cubicBezTo>
                    <a:pt x="347" y="506"/>
                    <a:pt x="338" y="496"/>
                    <a:pt x="339" y="491"/>
                  </a:cubicBezTo>
                  <a:cubicBezTo>
                    <a:pt x="319" y="453"/>
                    <a:pt x="319" y="453"/>
                    <a:pt x="319" y="453"/>
                  </a:cubicBezTo>
                  <a:cubicBezTo>
                    <a:pt x="319" y="449"/>
                    <a:pt x="319" y="449"/>
                    <a:pt x="319" y="449"/>
                  </a:cubicBezTo>
                  <a:cubicBezTo>
                    <a:pt x="323" y="453"/>
                    <a:pt x="326" y="463"/>
                    <a:pt x="331" y="464"/>
                  </a:cubicBezTo>
                  <a:cubicBezTo>
                    <a:pt x="332" y="462"/>
                    <a:pt x="334" y="456"/>
                    <a:pt x="335" y="453"/>
                  </a:cubicBezTo>
                  <a:cubicBezTo>
                    <a:pt x="335" y="455"/>
                    <a:pt x="334" y="458"/>
                    <a:pt x="334" y="460"/>
                  </a:cubicBezTo>
                  <a:cubicBezTo>
                    <a:pt x="334" y="460"/>
                    <a:pt x="337" y="464"/>
                    <a:pt x="337" y="465"/>
                  </a:cubicBezTo>
                  <a:cubicBezTo>
                    <a:pt x="340" y="469"/>
                    <a:pt x="342" y="472"/>
                    <a:pt x="345" y="476"/>
                  </a:cubicBezTo>
                  <a:cubicBezTo>
                    <a:pt x="346" y="478"/>
                    <a:pt x="347" y="480"/>
                    <a:pt x="348" y="482"/>
                  </a:cubicBezTo>
                  <a:cubicBezTo>
                    <a:pt x="349" y="483"/>
                    <a:pt x="348" y="487"/>
                    <a:pt x="349" y="488"/>
                  </a:cubicBezTo>
                  <a:cubicBezTo>
                    <a:pt x="350" y="489"/>
                    <a:pt x="353" y="488"/>
                    <a:pt x="354" y="489"/>
                  </a:cubicBezTo>
                  <a:cubicBezTo>
                    <a:pt x="355" y="490"/>
                    <a:pt x="356" y="491"/>
                    <a:pt x="357" y="492"/>
                  </a:cubicBezTo>
                  <a:cubicBezTo>
                    <a:pt x="358" y="496"/>
                    <a:pt x="361" y="498"/>
                    <a:pt x="361" y="503"/>
                  </a:cubicBezTo>
                  <a:cubicBezTo>
                    <a:pt x="361" y="511"/>
                    <a:pt x="363" y="516"/>
                    <a:pt x="371" y="518"/>
                  </a:cubicBezTo>
                  <a:cubicBezTo>
                    <a:pt x="371" y="523"/>
                    <a:pt x="377" y="531"/>
                    <a:pt x="380" y="534"/>
                  </a:cubicBezTo>
                  <a:cubicBezTo>
                    <a:pt x="382" y="536"/>
                    <a:pt x="386" y="538"/>
                    <a:pt x="385" y="543"/>
                  </a:cubicBezTo>
                  <a:cubicBezTo>
                    <a:pt x="384" y="545"/>
                    <a:pt x="383" y="550"/>
                    <a:pt x="385" y="550"/>
                  </a:cubicBezTo>
                  <a:cubicBezTo>
                    <a:pt x="385" y="554"/>
                    <a:pt x="387" y="558"/>
                    <a:pt x="389" y="562"/>
                  </a:cubicBezTo>
                  <a:cubicBezTo>
                    <a:pt x="390" y="564"/>
                    <a:pt x="389" y="564"/>
                    <a:pt x="389" y="564"/>
                  </a:cubicBezTo>
                  <a:cubicBezTo>
                    <a:pt x="390" y="564"/>
                    <a:pt x="396" y="567"/>
                    <a:pt x="396" y="567"/>
                  </a:cubicBezTo>
                  <a:cubicBezTo>
                    <a:pt x="398" y="566"/>
                    <a:pt x="398" y="566"/>
                    <a:pt x="398" y="566"/>
                  </a:cubicBezTo>
                  <a:cubicBezTo>
                    <a:pt x="403" y="566"/>
                    <a:pt x="403" y="565"/>
                    <a:pt x="407" y="561"/>
                  </a:cubicBezTo>
                  <a:cubicBezTo>
                    <a:pt x="414" y="561"/>
                    <a:pt x="414" y="561"/>
                    <a:pt x="414" y="561"/>
                  </a:cubicBezTo>
                  <a:cubicBezTo>
                    <a:pt x="417" y="561"/>
                    <a:pt x="426" y="554"/>
                    <a:pt x="429" y="553"/>
                  </a:cubicBezTo>
                  <a:cubicBezTo>
                    <a:pt x="434" y="552"/>
                    <a:pt x="441" y="550"/>
                    <a:pt x="446" y="548"/>
                  </a:cubicBezTo>
                  <a:cubicBezTo>
                    <a:pt x="446" y="547"/>
                    <a:pt x="446" y="546"/>
                    <a:pt x="446" y="546"/>
                  </a:cubicBezTo>
                  <a:cubicBezTo>
                    <a:pt x="446" y="541"/>
                    <a:pt x="459" y="538"/>
                    <a:pt x="465" y="537"/>
                  </a:cubicBezTo>
                  <a:cubicBezTo>
                    <a:pt x="465" y="534"/>
                    <a:pt x="470" y="531"/>
                    <a:pt x="472" y="531"/>
                  </a:cubicBezTo>
                  <a:cubicBezTo>
                    <a:pt x="475" y="531"/>
                    <a:pt x="475" y="524"/>
                    <a:pt x="478" y="524"/>
                  </a:cubicBezTo>
                  <a:cubicBezTo>
                    <a:pt x="481" y="524"/>
                    <a:pt x="481" y="520"/>
                    <a:pt x="482" y="518"/>
                  </a:cubicBezTo>
                  <a:cubicBezTo>
                    <a:pt x="483" y="515"/>
                    <a:pt x="485" y="514"/>
                    <a:pt x="488" y="514"/>
                  </a:cubicBezTo>
                  <a:cubicBezTo>
                    <a:pt x="488" y="508"/>
                    <a:pt x="495" y="507"/>
                    <a:pt x="495" y="501"/>
                  </a:cubicBezTo>
                  <a:cubicBezTo>
                    <a:pt x="495" y="499"/>
                    <a:pt x="491" y="500"/>
                    <a:pt x="491" y="498"/>
                  </a:cubicBezTo>
                  <a:cubicBezTo>
                    <a:pt x="491" y="498"/>
                    <a:pt x="491" y="498"/>
                    <a:pt x="491" y="498"/>
                  </a:cubicBezTo>
                  <a:cubicBezTo>
                    <a:pt x="491" y="497"/>
                    <a:pt x="488" y="493"/>
                    <a:pt x="486" y="493"/>
                  </a:cubicBezTo>
                  <a:cubicBezTo>
                    <a:pt x="479" y="491"/>
                    <a:pt x="475" y="489"/>
                    <a:pt x="471" y="483"/>
                  </a:cubicBezTo>
                  <a:cubicBezTo>
                    <a:pt x="471" y="474"/>
                    <a:pt x="471" y="474"/>
                    <a:pt x="471" y="474"/>
                  </a:cubicBezTo>
                  <a:cubicBezTo>
                    <a:pt x="463" y="481"/>
                    <a:pt x="462" y="490"/>
                    <a:pt x="447" y="490"/>
                  </a:cubicBezTo>
                  <a:cubicBezTo>
                    <a:pt x="444" y="490"/>
                    <a:pt x="438" y="488"/>
                    <a:pt x="438" y="485"/>
                  </a:cubicBezTo>
                  <a:cubicBezTo>
                    <a:pt x="438" y="482"/>
                    <a:pt x="440" y="481"/>
                    <a:pt x="440" y="478"/>
                  </a:cubicBezTo>
                  <a:cubicBezTo>
                    <a:pt x="440" y="477"/>
                    <a:pt x="440" y="476"/>
                    <a:pt x="440" y="475"/>
                  </a:cubicBezTo>
                  <a:cubicBezTo>
                    <a:pt x="438" y="476"/>
                    <a:pt x="438" y="479"/>
                    <a:pt x="435" y="479"/>
                  </a:cubicBezTo>
                  <a:cubicBezTo>
                    <a:pt x="435" y="477"/>
                    <a:pt x="434" y="477"/>
                    <a:pt x="434" y="474"/>
                  </a:cubicBezTo>
                  <a:cubicBezTo>
                    <a:pt x="429" y="473"/>
                    <a:pt x="422" y="463"/>
                    <a:pt x="421" y="458"/>
                  </a:cubicBezTo>
                  <a:cubicBezTo>
                    <a:pt x="420" y="456"/>
                    <a:pt x="420" y="455"/>
                    <a:pt x="420" y="453"/>
                  </a:cubicBezTo>
                  <a:cubicBezTo>
                    <a:pt x="420" y="450"/>
                    <a:pt x="422" y="445"/>
                    <a:pt x="425" y="445"/>
                  </a:cubicBezTo>
                  <a:cubicBezTo>
                    <a:pt x="431" y="445"/>
                    <a:pt x="436" y="452"/>
                    <a:pt x="439" y="457"/>
                  </a:cubicBezTo>
                  <a:cubicBezTo>
                    <a:pt x="439" y="458"/>
                    <a:pt x="439" y="460"/>
                    <a:pt x="440" y="462"/>
                  </a:cubicBezTo>
                  <a:cubicBezTo>
                    <a:pt x="442" y="464"/>
                    <a:pt x="446" y="463"/>
                    <a:pt x="449" y="466"/>
                  </a:cubicBezTo>
                  <a:cubicBezTo>
                    <a:pt x="451" y="468"/>
                    <a:pt x="453" y="469"/>
                    <a:pt x="456" y="473"/>
                  </a:cubicBezTo>
                  <a:cubicBezTo>
                    <a:pt x="468" y="473"/>
                    <a:pt x="468" y="473"/>
                    <a:pt x="468" y="473"/>
                  </a:cubicBezTo>
                  <a:cubicBezTo>
                    <a:pt x="469" y="469"/>
                    <a:pt x="470" y="469"/>
                    <a:pt x="473" y="469"/>
                  </a:cubicBezTo>
                  <a:cubicBezTo>
                    <a:pt x="477" y="469"/>
                    <a:pt x="477" y="475"/>
                    <a:pt x="480" y="478"/>
                  </a:cubicBezTo>
                  <a:cubicBezTo>
                    <a:pt x="480" y="478"/>
                    <a:pt x="486" y="479"/>
                    <a:pt x="487" y="479"/>
                  </a:cubicBezTo>
                  <a:cubicBezTo>
                    <a:pt x="494" y="479"/>
                    <a:pt x="504" y="481"/>
                    <a:pt x="508" y="481"/>
                  </a:cubicBezTo>
                  <a:cubicBezTo>
                    <a:pt x="508" y="481"/>
                    <a:pt x="509" y="481"/>
                    <a:pt x="509" y="481"/>
                  </a:cubicBezTo>
                  <a:cubicBezTo>
                    <a:pt x="517" y="481"/>
                    <a:pt x="517" y="481"/>
                    <a:pt x="517" y="481"/>
                  </a:cubicBezTo>
                  <a:cubicBezTo>
                    <a:pt x="517" y="481"/>
                    <a:pt x="518" y="480"/>
                    <a:pt x="519" y="480"/>
                  </a:cubicBezTo>
                  <a:cubicBezTo>
                    <a:pt x="525" y="482"/>
                    <a:pt x="525" y="482"/>
                    <a:pt x="525" y="482"/>
                  </a:cubicBezTo>
                  <a:cubicBezTo>
                    <a:pt x="527" y="482"/>
                    <a:pt x="528" y="480"/>
                    <a:pt x="531" y="480"/>
                  </a:cubicBezTo>
                  <a:cubicBezTo>
                    <a:pt x="533" y="480"/>
                    <a:pt x="535" y="479"/>
                    <a:pt x="537" y="480"/>
                  </a:cubicBezTo>
                  <a:cubicBezTo>
                    <a:pt x="540" y="481"/>
                    <a:pt x="541" y="486"/>
                    <a:pt x="543" y="489"/>
                  </a:cubicBezTo>
                  <a:cubicBezTo>
                    <a:pt x="546" y="493"/>
                    <a:pt x="552" y="497"/>
                    <a:pt x="557" y="497"/>
                  </a:cubicBezTo>
                  <a:cubicBezTo>
                    <a:pt x="558" y="497"/>
                    <a:pt x="560" y="497"/>
                    <a:pt x="562" y="498"/>
                  </a:cubicBezTo>
                  <a:cubicBezTo>
                    <a:pt x="561" y="498"/>
                    <a:pt x="561" y="501"/>
                    <a:pt x="559" y="501"/>
                  </a:cubicBezTo>
                  <a:cubicBezTo>
                    <a:pt x="557" y="502"/>
                    <a:pt x="555" y="501"/>
                    <a:pt x="553" y="502"/>
                  </a:cubicBezTo>
                  <a:cubicBezTo>
                    <a:pt x="557" y="505"/>
                    <a:pt x="559" y="512"/>
                    <a:pt x="566" y="512"/>
                  </a:cubicBezTo>
                  <a:cubicBezTo>
                    <a:pt x="572" y="512"/>
                    <a:pt x="572" y="505"/>
                    <a:pt x="575" y="501"/>
                  </a:cubicBezTo>
                  <a:cubicBezTo>
                    <a:pt x="577" y="501"/>
                    <a:pt x="577" y="501"/>
                    <a:pt x="577" y="501"/>
                  </a:cubicBezTo>
                  <a:cubicBezTo>
                    <a:pt x="577" y="501"/>
                    <a:pt x="576" y="504"/>
                    <a:pt x="576" y="504"/>
                  </a:cubicBezTo>
                  <a:cubicBezTo>
                    <a:pt x="576" y="507"/>
                    <a:pt x="578" y="510"/>
                    <a:pt x="578" y="514"/>
                  </a:cubicBezTo>
                  <a:cubicBezTo>
                    <a:pt x="578" y="517"/>
                    <a:pt x="577" y="517"/>
                    <a:pt x="577" y="520"/>
                  </a:cubicBezTo>
                  <a:cubicBezTo>
                    <a:pt x="577" y="520"/>
                    <a:pt x="577" y="520"/>
                    <a:pt x="577" y="520"/>
                  </a:cubicBezTo>
                  <a:cubicBezTo>
                    <a:pt x="577" y="521"/>
                    <a:pt x="577" y="523"/>
                    <a:pt x="577" y="524"/>
                  </a:cubicBezTo>
                  <a:cubicBezTo>
                    <a:pt x="577" y="528"/>
                    <a:pt x="580" y="532"/>
                    <a:pt x="581" y="537"/>
                  </a:cubicBezTo>
                  <a:cubicBezTo>
                    <a:pt x="583" y="542"/>
                    <a:pt x="587" y="549"/>
                    <a:pt x="588" y="553"/>
                  </a:cubicBezTo>
                  <a:cubicBezTo>
                    <a:pt x="589" y="556"/>
                    <a:pt x="589" y="557"/>
                    <a:pt x="591" y="560"/>
                  </a:cubicBezTo>
                  <a:cubicBezTo>
                    <a:pt x="592" y="563"/>
                    <a:pt x="591" y="566"/>
                    <a:pt x="593" y="569"/>
                  </a:cubicBezTo>
                  <a:cubicBezTo>
                    <a:pt x="594" y="571"/>
                    <a:pt x="597" y="573"/>
                    <a:pt x="598" y="576"/>
                  </a:cubicBezTo>
                  <a:cubicBezTo>
                    <a:pt x="600" y="581"/>
                    <a:pt x="602" y="586"/>
                    <a:pt x="604" y="591"/>
                  </a:cubicBezTo>
                  <a:cubicBezTo>
                    <a:pt x="604" y="592"/>
                    <a:pt x="605" y="593"/>
                    <a:pt x="606" y="593"/>
                  </a:cubicBezTo>
                  <a:cubicBezTo>
                    <a:pt x="606" y="595"/>
                    <a:pt x="608" y="596"/>
                    <a:pt x="609" y="596"/>
                  </a:cubicBezTo>
                  <a:cubicBezTo>
                    <a:pt x="611" y="596"/>
                    <a:pt x="611" y="593"/>
                    <a:pt x="612" y="591"/>
                  </a:cubicBezTo>
                  <a:cubicBezTo>
                    <a:pt x="614" y="589"/>
                    <a:pt x="614" y="590"/>
                    <a:pt x="617" y="588"/>
                  </a:cubicBezTo>
                  <a:cubicBezTo>
                    <a:pt x="619" y="588"/>
                    <a:pt x="618" y="582"/>
                    <a:pt x="621" y="581"/>
                  </a:cubicBezTo>
                  <a:cubicBezTo>
                    <a:pt x="622" y="581"/>
                    <a:pt x="623" y="581"/>
                    <a:pt x="623" y="580"/>
                  </a:cubicBezTo>
                  <a:cubicBezTo>
                    <a:pt x="624" y="580"/>
                    <a:pt x="624" y="580"/>
                    <a:pt x="624" y="580"/>
                  </a:cubicBezTo>
                  <a:cubicBezTo>
                    <a:pt x="623" y="574"/>
                    <a:pt x="623" y="574"/>
                    <a:pt x="623" y="574"/>
                  </a:cubicBezTo>
                  <a:cubicBezTo>
                    <a:pt x="623" y="569"/>
                    <a:pt x="626" y="566"/>
                    <a:pt x="626" y="560"/>
                  </a:cubicBezTo>
                  <a:cubicBezTo>
                    <a:pt x="626" y="557"/>
                    <a:pt x="624" y="554"/>
                    <a:pt x="624" y="550"/>
                  </a:cubicBezTo>
                  <a:cubicBezTo>
                    <a:pt x="624" y="545"/>
                    <a:pt x="629" y="545"/>
                    <a:pt x="633" y="543"/>
                  </a:cubicBezTo>
                  <a:cubicBezTo>
                    <a:pt x="635" y="543"/>
                    <a:pt x="637" y="540"/>
                    <a:pt x="639" y="538"/>
                  </a:cubicBezTo>
                  <a:cubicBezTo>
                    <a:pt x="643" y="534"/>
                    <a:pt x="648" y="530"/>
                    <a:pt x="652" y="525"/>
                  </a:cubicBezTo>
                  <a:cubicBezTo>
                    <a:pt x="656" y="521"/>
                    <a:pt x="662" y="520"/>
                    <a:pt x="666" y="516"/>
                  </a:cubicBezTo>
                  <a:cubicBezTo>
                    <a:pt x="668" y="514"/>
                    <a:pt x="668" y="512"/>
                    <a:pt x="669" y="508"/>
                  </a:cubicBezTo>
                  <a:cubicBezTo>
                    <a:pt x="670" y="506"/>
                    <a:pt x="674" y="506"/>
                    <a:pt x="676" y="503"/>
                  </a:cubicBezTo>
                  <a:cubicBezTo>
                    <a:pt x="678" y="504"/>
                    <a:pt x="678" y="505"/>
                    <a:pt x="682" y="505"/>
                  </a:cubicBezTo>
                  <a:cubicBezTo>
                    <a:pt x="687" y="505"/>
                    <a:pt x="694" y="504"/>
                    <a:pt x="694" y="497"/>
                  </a:cubicBezTo>
                  <a:cubicBezTo>
                    <a:pt x="697" y="498"/>
                    <a:pt x="701" y="499"/>
                    <a:pt x="702" y="502"/>
                  </a:cubicBezTo>
                  <a:cubicBezTo>
                    <a:pt x="703" y="505"/>
                    <a:pt x="702" y="508"/>
                    <a:pt x="704" y="511"/>
                  </a:cubicBezTo>
                  <a:cubicBezTo>
                    <a:pt x="706" y="514"/>
                    <a:pt x="709" y="516"/>
                    <a:pt x="712" y="518"/>
                  </a:cubicBezTo>
                  <a:cubicBezTo>
                    <a:pt x="714" y="522"/>
                    <a:pt x="717" y="526"/>
                    <a:pt x="718" y="530"/>
                  </a:cubicBezTo>
                  <a:cubicBezTo>
                    <a:pt x="718" y="532"/>
                    <a:pt x="720" y="532"/>
                    <a:pt x="720" y="533"/>
                  </a:cubicBezTo>
                  <a:cubicBezTo>
                    <a:pt x="720" y="536"/>
                    <a:pt x="718" y="537"/>
                    <a:pt x="718" y="540"/>
                  </a:cubicBezTo>
                  <a:cubicBezTo>
                    <a:pt x="718" y="543"/>
                    <a:pt x="719" y="546"/>
                    <a:pt x="722" y="546"/>
                  </a:cubicBezTo>
                  <a:cubicBezTo>
                    <a:pt x="728" y="546"/>
                    <a:pt x="730" y="539"/>
                    <a:pt x="734" y="535"/>
                  </a:cubicBezTo>
                  <a:cubicBezTo>
                    <a:pt x="735" y="537"/>
                    <a:pt x="735" y="538"/>
                    <a:pt x="736" y="539"/>
                  </a:cubicBezTo>
                  <a:cubicBezTo>
                    <a:pt x="736" y="540"/>
                    <a:pt x="738" y="539"/>
                    <a:pt x="739" y="540"/>
                  </a:cubicBezTo>
                  <a:cubicBezTo>
                    <a:pt x="741" y="544"/>
                    <a:pt x="738" y="550"/>
                    <a:pt x="741" y="550"/>
                  </a:cubicBezTo>
                  <a:cubicBezTo>
                    <a:pt x="741" y="558"/>
                    <a:pt x="747" y="563"/>
                    <a:pt x="747" y="573"/>
                  </a:cubicBezTo>
                  <a:cubicBezTo>
                    <a:pt x="747" y="575"/>
                    <a:pt x="743" y="581"/>
                    <a:pt x="747" y="581"/>
                  </a:cubicBezTo>
                  <a:cubicBezTo>
                    <a:pt x="745" y="581"/>
                    <a:pt x="745" y="581"/>
                    <a:pt x="745" y="581"/>
                  </a:cubicBezTo>
                  <a:cubicBezTo>
                    <a:pt x="745" y="581"/>
                    <a:pt x="745" y="581"/>
                    <a:pt x="745" y="581"/>
                  </a:cubicBezTo>
                  <a:cubicBezTo>
                    <a:pt x="744" y="585"/>
                    <a:pt x="743" y="588"/>
                    <a:pt x="743" y="591"/>
                  </a:cubicBezTo>
                  <a:cubicBezTo>
                    <a:pt x="743" y="591"/>
                    <a:pt x="743" y="592"/>
                    <a:pt x="743" y="592"/>
                  </a:cubicBezTo>
                  <a:cubicBezTo>
                    <a:pt x="747" y="593"/>
                    <a:pt x="744" y="592"/>
                    <a:pt x="746" y="592"/>
                  </a:cubicBezTo>
                  <a:cubicBezTo>
                    <a:pt x="750" y="592"/>
                    <a:pt x="752" y="600"/>
                    <a:pt x="753" y="603"/>
                  </a:cubicBezTo>
                  <a:cubicBezTo>
                    <a:pt x="756" y="609"/>
                    <a:pt x="756" y="613"/>
                    <a:pt x="758" y="620"/>
                  </a:cubicBezTo>
                  <a:cubicBezTo>
                    <a:pt x="761" y="627"/>
                    <a:pt x="767" y="634"/>
                    <a:pt x="774" y="637"/>
                  </a:cubicBezTo>
                  <a:cubicBezTo>
                    <a:pt x="776" y="637"/>
                    <a:pt x="776" y="639"/>
                    <a:pt x="778" y="639"/>
                  </a:cubicBezTo>
                  <a:cubicBezTo>
                    <a:pt x="779" y="639"/>
                    <a:pt x="779" y="638"/>
                    <a:pt x="780" y="638"/>
                  </a:cubicBezTo>
                  <a:cubicBezTo>
                    <a:pt x="781" y="638"/>
                    <a:pt x="781" y="638"/>
                    <a:pt x="783" y="637"/>
                  </a:cubicBezTo>
                  <a:cubicBezTo>
                    <a:pt x="782" y="635"/>
                    <a:pt x="782" y="634"/>
                    <a:pt x="781" y="631"/>
                  </a:cubicBezTo>
                  <a:cubicBezTo>
                    <a:pt x="780" y="628"/>
                    <a:pt x="777" y="627"/>
                    <a:pt x="777" y="623"/>
                  </a:cubicBezTo>
                  <a:cubicBezTo>
                    <a:pt x="777" y="621"/>
                    <a:pt x="777" y="621"/>
                    <a:pt x="777" y="618"/>
                  </a:cubicBezTo>
                  <a:cubicBezTo>
                    <a:pt x="777" y="607"/>
                    <a:pt x="764" y="606"/>
                    <a:pt x="758" y="600"/>
                  </a:cubicBezTo>
                  <a:cubicBezTo>
                    <a:pt x="756" y="598"/>
                    <a:pt x="756" y="593"/>
                    <a:pt x="755" y="593"/>
                  </a:cubicBezTo>
                  <a:cubicBezTo>
                    <a:pt x="756" y="593"/>
                    <a:pt x="756" y="593"/>
                    <a:pt x="756" y="593"/>
                  </a:cubicBezTo>
                  <a:cubicBezTo>
                    <a:pt x="756" y="585"/>
                    <a:pt x="748" y="589"/>
                    <a:pt x="748" y="582"/>
                  </a:cubicBezTo>
                  <a:cubicBezTo>
                    <a:pt x="748" y="576"/>
                    <a:pt x="755" y="574"/>
                    <a:pt x="755" y="567"/>
                  </a:cubicBezTo>
                  <a:cubicBezTo>
                    <a:pt x="755" y="565"/>
                    <a:pt x="754" y="565"/>
                    <a:pt x="754" y="562"/>
                  </a:cubicBezTo>
                  <a:cubicBezTo>
                    <a:pt x="754" y="561"/>
                    <a:pt x="753" y="560"/>
                    <a:pt x="755" y="560"/>
                  </a:cubicBezTo>
                  <a:cubicBezTo>
                    <a:pt x="757" y="560"/>
                    <a:pt x="760" y="560"/>
                    <a:pt x="761" y="563"/>
                  </a:cubicBezTo>
                  <a:cubicBezTo>
                    <a:pt x="761" y="563"/>
                    <a:pt x="762" y="566"/>
                    <a:pt x="762" y="566"/>
                  </a:cubicBezTo>
                  <a:cubicBezTo>
                    <a:pt x="766" y="567"/>
                    <a:pt x="769" y="567"/>
                    <a:pt x="772" y="570"/>
                  </a:cubicBezTo>
                  <a:cubicBezTo>
                    <a:pt x="775" y="573"/>
                    <a:pt x="772" y="576"/>
                    <a:pt x="777" y="576"/>
                  </a:cubicBezTo>
                  <a:cubicBezTo>
                    <a:pt x="777" y="580"/>
                    <a:pt x="782" y="581"/>
                    <a:pt x="785" y="581"/>
                  </a:cubicBezTo>
                  <a:cubicBezTo>
                    <a:pt x="785" y="582"/>
                    <a:pt x="786" y="584"/>
                    <a:pt x="787" y="584"/>
                  </a:cubicBezTo>
                  <a:cubicBezTo>
                    <a:pt x="786" y="585"/>
                    <a:pt x="786" y="586"/>
                    <a:pt x="786" y="588"/>
                  </a:cubicBezTo>
                  <a:cubicBezTo>
                    <a:pt x="786" y="589"/>
                    <a:pt x="788" y="592"/>
                    <a:pt x="789" y="592"/>
                  </a:cubicBezTo>
                  <a:cubicBezTo>
                    <a:pt x="789" y="592"/>
                    <a:pt x="795" y="589"/>
                    <a:pt x="795" y="586"/>
                  </a:cubicBezTo>
                  <a:cubicBezTo>
                    <a:pt x="795" y="586"/>
                    <a:pt x="795" y="586"/>
                    <a:pt x="795" y="586"/>
                  </a:cubicBezTo>
                  <a:cubicBezTo>
                    <a:pt x="797" y="586"/>
                    <a:pt x="797" y="582"/>
                    <a:pt x="799" y="581"/>
                  </a:cubicBezTo>
                  <a:cubicBezTo>
                    <a:pt x="805" y="578"/>
                    <a:pt x="806" y="576"/>
                    <a:pt x="813" y="574"/>
                  </a:cubicBezTo>
                  <a:cubicBezTo>
                    <a:pt x="813" y="570"/>
                    <a:pt x="815" y="568"/>
                    <a:pt x="815" y="562"/>
                  </a:cubicBezTo>
                  <a:cubicBezTo>
                    <a:pt x="815" y="555"/>
                    <a:pt x="812" y="545"/>
                    <a:pt x="806" y="541"/>
                  </a:cubicBezTo>
                  <a:cubicBezTo>
                    <a:pt x="801" y="538"/>
                    <a:pt x="798" y="532"/>
                    <a:pt x="793" y="527"/>
                  </a:cubicBezTo>
                  <a:cubicBezTo>
                    <a:pt x="792" y="526"/>
                    <a:pt x="791" y="525"/>
                    <a:pt x="791" y="523"/>
                  </a:cubicBezTo>
                  <a:cubicBezTo>
                    <a:pt x="791" y="513"/>
                    <a:pt x="802" y="512"/>
                    <a:pt x="807" y="505"/>
                  </a:cubicBezTo>
                  <a:cubicBezTo>
                    <a:pt x="811" y="507"/>
                    <a:pt x="813" y="505"/>
                    <a:pt x="818" y="507"/>
                  </a:cubicBezTo>
                  <a:cubicBezTo>
                    <a:pt x="817" y="508"/>
                    <a:pt x="817" y="513"/>
                    <a:pt x="819" y="513"/>
                  </a:cubicBezTo>
                  <a:cubicBezTo>
                    <a:pt x="821" y="513"/>
                    <a:pt x="820" y="510"/>
                    <a:pt x="822" y="508"/>
                  </a:cubicBezTo>
                  <a:cubicBezTo>
                    <a:pt x="823" y="507"/>
                    <a:pt x="828" y="506"/>
                    <a:pt x="830" y="505"/>
                  </a:cubicBezTo>
                  <a:cubicBezTo>
                    <a:pt x="834" y="503"/>
                    <a:pt x="838" y="504"/>
                    <a:pt x="841" y="501"/>
                  </a:cubicBezTo>
                  <a:cubicBezTo>
                    <a:pt x="841" y="501"/>
                    <a:pt x="843" y="497"/>
                    <a:pt x="844" y="497"/>
                  </a:cubicBezTo>
                  <a:cubicBezTo>
                    <a:pt x="846" y="497"/>
                    <a:pt x="847" y="499"/>
                    <a:pt x="849" y="499"/>
                  </a:cubicBezTo>
                  <a:cubicBezTo>
                    <a:pt x="860" y="499"/>
                    <a:pt x="862" y="492"/>
                    <a:pt x="869" y="489"/>
                  </a:cubicBezTo>
                  <a:cubicBezTo>
                    <a:pt x="870" y="488"/>
                    <a:pt x="871" y="487"/>
                    <a:pt x="872" y="485"/>
                  </a:cubicBezTo>
                  <a:cubicBezTo>
                    <a:pt x="877" y="485"/>
                    <a:pt x="879" y="476"/>
                    <a:pt x="881" y="472"/>
                  </a:cubicBezTo>
                  <a:cubicBezTo>
                    <a:pt x="882" y="469"/>
                    <a:pt x="888" y="460"/>
                    <a:pt x="892" y="459"/>
                  </a:cubicBezTo>
                  <a:cubicBezTo>
                    <a:pt x="892" y="455"/>
                    <a:pt x="895" y="452"/>
                    <a:pt x="895" y="446"/>
                  </a:cubicBezTo>
                  <a:cubicBezTo>
                    <a:pt x="895" y="436"/>
                    <a:pt x="893" y="432"/>
                    <a:pt x="889" y="426"/>
                  </a:cubicBezTo>
                  <a:cubicBezTo>
                    <a:pt x="888" y="425"/>
                    <a:pt x="888" y="422"/>
                    <a:pt x="886" y="421"/>
                  </a:cubicBezTo>
                  <a:cubicBezTo>
                    <a:pt x="886" y="421"/>
                    <a:pt x="886" y="421"/>
                    <a:pt x="886" y="421"/>
                  </a:cubicBezTo>
                  <a:cubicBezTo>
                    <a:pt x="886" y="421"/>
                    <a:pt x="886" y="421"/>
                    <a:pt x="886" y="421"/>
                  </a:cubicBezTo>
                  <a:cubicBezTo>
                    <a:pt x="886" y="421"/>
                    <a:pt x="886" y="417"/>
                    <a:pt x="886" y="417"/>
                  </a:cubicBezTo>
                  <a:cubicBezTo>
                    <a:pt x="884" y="416"/>
                    <a:pt x="880" y="414"/>
                    <a:pt x="880" y="411"/>
                  </a:cubicBezTo>
                  <a:cubicBezTo>
                    <a:pt x="880" y="408"/>
                    <a:pt x="884" y="408"/>
                    <a:pt x="884" y="405"/>
                  </a:cubicBezTo>
                  <a:cubicBezTo>
                    <a:pt x="886" y="399"/>
                    <a:pt x="896" y="399"/>
                    <a:pt x="901" y="395"/>
                  </a:cubicBezTo>
                  <a:cubicBezTo>
                    <a:pt x="899" y="392"/>
                    <a:pt x="896" y="395"/>
                    <a:pt x="892" y="393"/>
                  </a:cubicBezTo>
                  <a:cubicBezTo>
                    <a:pt x="891" y="392"/>
                    <a:pt x="890" y="390"/>
                    <a:pt x="887" y="390"/>
                  </a:cubicBezTo>
                  <a:cubicBezTo>
                    <a:pt x="886" y="390"/>
                    <a:pt x="886" y="395"/>
                    <a:pt x="884" y="395"/>
                  </a:cubicBezTo>
                  <a:cubicBezTo>
                    <a:pt x="882" y="395"/>
                    <a:pt x="880" y="396"/>
                    <a:pt x="878" y="394"/>
                  </a:cubicBezTo>
                  <a:cubicBezTo>
                    <a:pt x="876" y="393"/>
                    <a:pt x="876" y="390"/>
                    <a:pt x="874" y="388"/>
                  </a:cubicBezTo>
                  <a:cubicBezTo>
                    <a:pt x="873" y="388"/>
                    <a:pt x="869" y="387"/>
                    <a:pt x="869" y="384"/>
                  </a:cubicBezTo>
                  <a:cubicBezTo>
                    <a:pt x="869" y="380"/>
                    <a:pt x="876" y="381"/>
                    <a:pt x="879" y="379"/>
                  </a:cubicBezTo>
                  <a:cubicBezTo>
                    <a:pt x="881" y="377"/>
                    <a:pt x="887" y="374"/>
                    <a:pt x="888" y="371"/>
                  </a:cubicBezTo>
                  <a:cubicBezTo>
                    <a:pt x="889" y="370"/>
                    <a:pt x="890" y="368"/>
                    <a:pt x="892" y="368"/>
                  </a:cubicBezTo>
                  <a:cubicBezTo>
                    <a:pt x="894" y="368"/>
                    <a:pt x="896" y="371"/>
                    <a:pt x="896" y="372"/>
                  </a:cubicBezTo>
                  <a:cubicBezTo>
                    <a:pt x="896" y="376"/>
                    <a:pt x="892" y="377"/>
                    <a:pt x="892" y="381"/>
                  </a:cubicBezTo>
                  <a:cubicBezTo>
                    <a:pt x="898" y="381"/>
                    <a:pt x="904" y="374"/>
                    <a:pt x="911" y="374"/>
                  </a:cubicBezTo>
                  <a:cubicBezTo>
                    <a:pt x="914" y="374"/>
                    <a:pt x="915" y="377"/>
                    <a:pt x="918" y="377"/>
                  </a:cubicBezTo>
                  <a:cubicBezTo>
                    <a:pt x="917" y="379"/>
                    <a:pt x="918" y="379"/>
                    <a:pt x="918" y="382"/>
                  </a:cubicBezTo>
                  <a:cubicBezTo>
                    <a:pt x="918" y="384"/>
                    <a:pt x="916" y="384"/>
                    <a:pt x="916" y="387"/>
                  </a:cubicBezTo>
                  <a:cubicBezTo>
                    <a:pt x="916" y="388"/>
                    <a:pt x="916" y="391"/>
                    <a:pt x="918" y="391"/>
                  </a:cubicBezTo>
                  <a:cubicBezTo>
                    <a:pt x="919" y="391"/>
                    <a:pt x="920" y="389"/>
                    <a:pt x="921" y="389"/>
                  </a:cubicBezTo>
                  <a:cubicBezTo>
                    <a:pt x="924" y="389"/>
                    <a:pt x="927" y="391"/>
                    <a:pt x="927" y="394"/>
                  </a:cubicBezTo>
                  <a:cubicBezTo>
                    <a:pt x="927" y="396"/>
                    <a:pt x="927" y="397"/>
                    <a:pt x="923" y="397"/>
                  </a:cubicBezTo>
                  <a:cubicBezTo>
                    <a:pt x="923" y="399"/>
                    <a:pt x="923" y="399"/>
                    <a:pt x="923" y="399"/>
                  </a:cubicBezTo>
                  <a:cubicBezTo>
                    <a:pt x="923" y="400"/>
                    <a:pt x="924" y="401"/>
                    <a:pt x="926" y="401"/>
                  </a:cubicBezTo>
                  <a:cubicBezTo>
                    <a:pt x="926" y="402"/>
                    <a:pt x="927" y="403"/>
                    <a:pt x="927" y="405"/>
                  </a:cubicBezTo>
                  <a:cubicBezTo>
                    <a:pt x="927" y="405"/>
                    <a:pt x="925" y="408"/>
                    <a:pt x="925" y="410"/>
                  </a:cubicBezTo>
                  <a:cubicBezTo>
                    <a:pt x="925" y="411"/>
                    <a:pt x="925" y="413"/>
                    <a:pt x="926" y="413"/>
                  </a:cubicBezTo>
                  <a:cubicBezTo>
                    <a:pt x="926" y="414"/>
                    <a:pt x="925" y="413"/>
                    <a:pt x="925" y="417"/>
                  </a:cubicBezTo>
                  <a:cubicBezTo>
                    <a:pt x="928" y="417"/>
                    <a:pt x="928" y="417"/>
                    <a:pt x="928" y="417"/>
                  </a:cubicBezTo>
                  <a:cubicBezTo>
                    <a:pt x="930" y="413"/>
                    <a:pt x="930" y="415"/>
                    <a:pt x="933" y="414"/>
                  </a:cubicBezTo>
                  <a:cubicBezTo>
                    <a:pt x="933" y="412"/>
                    <a:pt x="938" y="411"/>
                    <a:pt x="940" y="411"/>
                  </a:cubicBezTo>
                  <a:cubicBezTo>
                    <a:pt x="943" y="410"/>
                    <a:pt x="944" y="407"/>
                    <a:pt x="944" y="402"/>
                  </a:cubicBezTo>
                  <a:cubicBezTo>
                    <a:pt x="944" y="393"/>
                    <a:pt x="941" y="388"/>
                    <a:pt x="936" y="383"/>
                  </a:cubicBezTo>
                  <a:cubicBezTo>
                    <a:pt x="934" y="381"/>
                    <a:pt x="932" y="379"/>
                    <a:pt x="932" y="375"/>
                  </a:cubicBezTo>
                  <a:cubicBezTo>
                    <a:pt x="935" y="375"/>
                    <a:pt x="937" y="373"/>
                    <a:pt x="939" y="371"/>
                  </a:cubicBezTo>
                  <a:cubicBezTo>
                    <a:pt x="940" y="370"/>
                    <a:pt x="944" y="367"/>
                    <a:pt x="945" y="366"/>
                  </a:cubicBezTo>
                  <a:cubicBezTo>
                    <a:pt x="948" y="360"/>
                    <a:pt x="950" y="356"/>
                    <a:pt x="956" y="352"/>
                  </a:cubicBezTo>
                  <a:cubicBezTo>
                    <a:pt x="956" y="352"/>
                    <a:pt x="964" y="354"/>
                    <a:pt x="971" y="354"/>
                  </a:cubicBezTo>
                  <a:cubicBezTo>
                    <a:pt x="984" y="354"/>
                    <a:pt x="997" y="327"/>
                    <a:pt x="1006" y="318"/>
                  </a:cubicBezTo>
                  <a:cubicBezTo>
                    <a:pt x="1009" y="314"/>
                    <a:pt x="1014" y="306"/>
                    <a:pt x="1016" y="301"/>
                  </a:cubicBezTo>
                  <a:cubicBezTo>
                    <a:pt x="1017" y="294"/>
                    <a:pt x="1015" y="290"/>
                    <a:pt x="1018" y="284"/>
                  </a:cubicBezTo>
                  <a:cubicBezTo>
                    <a:pt x="1019" y="281"/>
                    <a:pt x="1022" y="276"/>
                    <a:pt x="1022" y="271"/>
                  </a:cubicBezTo>
                  <a:cubicBezTo>
                    <a:pt x="1022" y="265"/>
                    <a:pt x="1012" y="253"/>
                    <a:pt x="1008" y="256"/>
                  </a:cubicBezTo>
                  <a:cubicBezTo>
                    <a:pt x="994" y="267"/>
                    <a:pt x="987" y="251"/>
                    <a:pt x="987" y="250"/>
                  </a:cubicBezTo>
                  <a:cubicBezTo>
                    <a:pt x="987" y="243"/>
                    <a:pt x="1000" y="236"/>
                    <a:pt x="1004" y="231"/>
                  </a:cubicBezTo>
                  <a:cubicBezTo>
                    <a:pt x="1011" y="224"/>
                    <a:pt x="1021" y="213"/>
                    <a:pt x="1030" y="210"/>
                  </a:cubicBezTo>
                  <a:cubicBezTo>
                    <a:pt x="1039" y="208"/>
                    <a:pt x="1066" y="205"/>
                    <a:pt x="1073" y="205"/>
                  </a:cubicBezTo>
                  <a:cubicBezTo>
                    <a:pt x="1083" y="205"/>
                    <a:pt x="1087" y="209"/>
                    <a:pt x="1093" y="209"/>
                  </a:cubicBezTo>
                  <a:cubicBezTo>
                    <a:pt x="1096" y="209"/>
                    <a:pt x="1098" y="209"/>
                    <a:pt x="1105" y="209"/>
                  </a:cubicBezTo>
                  <a:cubicBezTo>
                    <a:pt x="1109" y="193"/>
                    <a:pt x="1116" y="186"/>
                    <a:pt x="1131" y="186"/>
                  </a:cubicBezTo>
                  <a:cubicBezTo>
                    <a:pt x="1135" y="186"/>
                    <a:pt x="1137" y="185"/>
                    <a:pt x="1145" y="186"/>
                  </a:cubicBezTo>
                  <a:cubicBezTo>
                    <a:pt x="1141" y="189"/>
                    <a:pt x="1139" y="209"/>
                    <a:pt x="1164" y="178"/>
                  </a:cubicBezTo>
                  <a:cubicBezTo>
                    <a:pt x="1167" y="178"/>
                    <a:pt x="1179" y="183"/>
                    <a:pt x="1161" y="194"/>
                  </a:cubicBezTo>
                  <a:cubicBezTo>
                    <a:pt x="1155" y="198"/>
                    <a:pt x="1149" y="196"/>
                    <a:pt x="1145" y="202"/>
                  </a:cubicBezTo>
                  <a:cubicBezTo>
                    <a:pt x="1140" y="209"/>
                    <a:pt x="1136" y="217"/>
                    <a:pt x="1129" y="221"/>
                  </a:cubicBezTo>
                  <a:cubicBezTo>
                    <a:pt x="1123" y="224"/>
                    <a:pt x="1115" y="230"/>
                    <a:pt x="1115" y="239"/>
                  </a:cubicBezTo>
                  <a:cubicBezTo>
                    <a:pt x="1115" y="248"/>
                    <a:pt x="1118" y="275"/>
                    <a:pt x="1124" y="280"/>
                  </a:cubicBezTo>
                  <a:cubicBezTo>
                    <a:pt x="1129" y="273"/>
                    <a:pt x="1132" y="261"/>
                    <a:pt x="1141" y="259"/>
                  </a:cubicBezTo>
                  <a:cubicBezTo>
                    <a:pt x="1140" y="252"/>
                    <a:pt x="1151" y="251"/>
                    <a:pt x="1151" y="246"/>
                  </a:cubicBezTo>
                  <a:cubicBezTo>
                    <a:pt x="1151" y="239"/>
                    <a:pt x="1158" y="237"/>
                    <a:pt x="1158" y="233"/>
                  </a:cubicBezTo>
                  <a:cubicBezTo>
                    <a:pt x="1158" y="230"/>
                    <a:pt x="1156" y="227"/>
                    <a:pt x="1158" y="222"/>
                  </a:cubicBezTo>
                  <a:cubicBezTo>
                    <a:pt x="1177" y="183"/>
                    <a:pt x="1194" y="204"/>
                    <a:pt x="1200" y="204"/>
                  </a:cubicBezTo>
                  <a:cubicBezTo>
                    <a:pt x="1221" y="204"/>
                    <a:pt x="1235" y="179"/>
                    <a:pt x="1253" y="178"/>
                  </a:cubicBezTo>
                  <a:cubicBezTo>
                    <a:pt x="1286" y="178"/>
                    <a:pt x="1259" y="165"/>
                    <a:pt x="1259" y="161"/>
                  </a:cubicBezTo>
                  <a:cubicBezTo>
                    <a:pt x="1259" y="151"/>
                    <a:pt x="1273" y="153"/>
                    <a:pt x="1275" y="148"/>
                  </a:cubicBezTo>
                  <a:cubicBezTo>
                    <a:pt x="1276" y="145"/>
                    <a:pt x="1274" y="140"/>
                    <a:pt x="1279" y="140"/>
                  </a:cubicBezTo>
                  <a:cubicBezTo>
                    <a:pt x="1293" y="140"/>
                    <a:pt x="1305" y="159"/>
                    <a:pt x="1315" y="159"/>
                  </a:cubicBezTo>
                  <a:cubicBezTo>
                    <a:pt x="1319" y="159"/>
                    <a:pt x="1320" y="151"/>
                    <a:pt x="1323" y="148"/>
                  </a:cubicBezTo>
                  <a:cubicBezTo>
                    <a:pt x="1327" y="143"/>
                    <a:pt x="1330" y="143"/>
                    <a:pt x="1336" y="141"/>
                  </a:cubicBezTo>
                  <a:cubicBezTo>
                    <a:pt x="1328" y="131"/>
                    <a:pt x="1302" y="124"/>
                    <a:pt x="1289" y="117"/>
                  </a:cubicBezTo>
                  <a:close/>
                  <a:moveTo>
                    <a:pt x="335" y="450"/>
                  </a:moveTo>
                  <a:cubicBezTo>
                    <a:pt x="335" y="450"/>
                    <a:pt x="335" y="450"/>
                    <a:pt x="335" y="450"/>
                  </a:cubicBezTo>
                  <a:cubicBezTo>
                    <a:pt x="335" y="450"/>
                    <a:pt x="335" y="450"/>
                    <a:pt x="335" y="450"/>
                  </a:cubicBezTo>
                  <a:cubicBezTo>
                    <a:pt x="335" y="450"/>
                    <a:pt x="335" y="450"/>
                    <a:pt x="335" y="450"/>
                  </a:cubicBezTo>
                  <a:close/>
                  <a:moveTo>
                    <a:pt x="438" y="344"/>
                  </a:moveTo>
                  <a:cubicBezTo>
                    <a:pt x="443" y="352"/>
                    <a:pt x="449" y="355"/>
                    <a:pt x="449" y="363"/>
                  </a:cubicBezTo>
                  <a:cubicBezTo>
                    <a:pt x="451" y="362"/>
                    <a:pt x="455" y="360"/>
                    <a:pt x="456" y="360"/>
                  </a:cubicBezTo>
                  <a:cubicBezTo>
                    <a:pt x="457" y="364"/>
                    <a:pt x="460" y="365"/>
                    <a:pt x="460" y="369"/>
                  </a:cubicBezTo>
                  <a:cubicBezTo>
                    <a:pt x="453" y="369"/>
                    <a:pt x="453" y="369"/>
                    <a:pt x="453" y="369"/>
                  </a:cubicBezTo>
                  <a:cubicBezTo>
                    <a:pt x="451" y="369"/>
                    <a:pt x="449" y="371"/>
                    <a:pt x="449" y="374"/>
                  </a:cubicBezTo>
                  <a:cubicBezTo>
                    <a:pt x="454" y="375"/>
                    <a:pt x="457" y="380"/>
                    <a:pt x="457" y="384"/>
                  </a:cubicBezTo>
                  <a:cubicBezTo>
                    <a:pt x="457" y="386"/>
                    <a:pt x="456" y="387"/>
                    <a:pt x="456" y="389"/>
                  </a:cubicBezTo>
                  <a:cubicBezTo>
                    <a:pt x="456" y="391"/>
                    <a:pt x="459" y="394"/>
                    <a:pt x="459" y="394"/>
                  </a:cubicBezTo>
                  <a:cubicBezTo>
                    <a:pt x="459" y="396"/>
                    <a:pt x="459" y="396"/>
                    <a:pt x="459" y="398"/>
                  </a:cubicBezTo>
                  <a:cubicBezTo>
                    <a:pt x="455" y="399"/>
                    <a:pt x="451" y="399"/>
                    <a:pt x="448" y="399"/>
                  </a:cubicBezTo>
                  <a:cubicBezTo>
                    <a:pt x="445" y="399"/>
                    <a:pt x="439" y="400"/>
                    <a:pt x="437" y="398"/>
                  </a:cubicBezTo>
                  <a:cubicBezTo>
                    <a:pt x="435" y="396"/>
                    <a:pt x="435" y="394"/>
                    <a:pt x="433" y="394"/>
                  </a:cubicBezTo>
                  <a:cubicBezTo>
                    <a:pt x="430" y="393"/>
                    <a:pt x="427" y="395"/>
                    <a:pt x="426" y="392"/>
                  </a:cubicBezTo>
                  <a:cubicBezTo>
                    <a:pt x="425" y="389"/>
                    <a:pt x="427" y="388"/>
                    <a:pt x="425" y="385"/>
                  </a:cubicBezTo>
                  <a:cubicBezTo>
                    <a:pt x="424" y="383"/>
                    <a:pt x="422" y="383"/>
                    <a:pt x="422" y="381"/>
                  </a:cubicBezTo>
                  <a:cubicBezTo>
                    <a:pt x="425" y="382"/>
                    <a:pt x="425" y="382"/>
                    <a:pt x="425" y="382"/>
                  </a:cubicBezTo>
                  <a:cubicBezTo>
                    <a:pt x="428" y="378"/>
                    <a:pt x="428" y="372"/>
                    <a:pt x="431" y="371"/>
                  </a:cubicBezTo>
                  <a:cubicBezTo>
                    <a:pt x="425" y="367"/>
                    <a:pt x="416" y="354"/>
                    <a:pt x="416" y="346"/>
                  </a:cubicBezTo>
                  <a:cubicBezTo>
                    <a:pt x="416" y="344"/>
                    <a:pt x="411" y="340"/>
                    <a:pt x="411" y="337"/>
                  </a:cubicBezTo>
                  <a:cubicBezTo>
                    <a:pt x="411" y="336"/>
                    <a:pt x="415" y="327"/>
                    <a:pt x="417" y="326"/>
                  </a:cubicBezTo>
                  <a:cubicBezTo>
                    <a:pt x="418" y="327"/>
                    <a:pt x="424" y="323"/>
                    <a:pt x="425" y="323"/>
                  </a:cubicBezTo>
                  <a:cubicBezTo>
                    <a:pt x="431" y="320"/>
                    <a:pt x="435" y="319"/>
                    <a:pt x="442" y="319"/>
                  </a:cubicBezTo>
                  <a:cubicBezTo>
                    <a:pt x="454" y="319"/>
                    <a:pt x="456" y="325"/>
                    <a:pt x="461" y="331"/>
                  </a:cubicBezTo>
                  <a:cubicBezTo>
                    <a:pt x="458" y="334"/>
                    <a:pt x="453" y="332"/>
                    <a:pt x="449" y="332"/>
                  </a:cubicBezTo>
                  <a:cubicBezTo>
                    <a:pt x="443" y="332"/>
                    <a:pt x="434" y="338"/>
                    <a:pt x="433" y="337"/>
                  </a:cubicBezTo>
                  <a:cubicBezTo>
                    <a:pt x="433" y="342"/>
                    <a:pt x="437" y="342"/>
                    <a:pt x="438" y="344"/>
                  </a:cubicBezTo>
                  <a:close/>
                  <a:moveTo>
                    <a:pt x="507" y="407"/>
                  </a:moveTo>
                  <a:cubicBezTo>
                    <a:pt x="507" y="407"/>
                    <a:pt x="507" y="408"/>
                    <a:pt x="506" y="408"/>
                  </a:cubicBezTo>
                  <a:cubicBezTo>
                    <a:pt x="506" y="407"/>
                    <a:pt x="506" y="406"/>
                    <a:pt x="506" y="404"/>
                  </a:cubicBezTo>
                  <a:cubicBezTo>
                    <a:pt x="506" y="405"/>
                    <a:pt x="506" y="406"/>
                    <a:pt x="506" y="408"/>
                  </a:cubicBezTo>
                  <a:cubicBezTo>
                    <a:pt x="509" y="405"/>
                    <a:pt x="511" y="409"/>
                    <a:pt x="513" y="409"/>
                  </a:cubicBezTo>
                  <a:cubicBezTo>
                    <a:pt x="511" y="409"/>
                    <a:pt x="510" y="407"/>
                    <a:pt x="507"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7" name="Freeform 67">
              <a:extLst>
                <a:ext uri="{FF2B5EF4-FFF2-40B4-BE49-F238E27FC236}">
                  <a16:creationId xmlns:a16="http://schemas.microsoft.com/office/drawing/2014/main" id="{EC76A08B-71AC-4DE3-A914-96B3C1A1407E}"/>
                </a:ext>
              </a:extLst>
            </p:cNvPr>
            <p:cNvSpPr>
              <a:spLocks/>
            </p:cNvSpPr>
            <p:nvPr/>
          </p:nvSpPr>
          <p:spPr bwMode="auto">
            <a:xfrm>
              <a:off x="6281" y="1442"/>
              <a:ext cx="54" cy="21"/>
            </a:xfrm>
            <a:custGeom>
              <a:avLst/>
              <a:gdLst>
                <a:gd name="T0" fmla="*/ 3 w 23"/>
                <a:gd name="T1" fmla="*/ 9 h 9"/>
                <a:gd name="T2" fmla="*/ 23 w 23"/>
                <a:gd name="T3" fmla="*/ 5 h 9"/>
                <a:gd name="T4" fmla="*/ 11 w 23"/>
                <a:gd name="T5" fmla="*/ 0 h 9"/>
                <a:gd name="T6" fmla="*/ 0 w 23"/>
                <a:gd name="T7" fmla="*/ 7 h 9"/>
                <a:gd name="T8" fmla="*/ 3 w 23"/>
                <a:gd name="T9" fmla="*/ 9 h 9"/>
              </a:gdLst>
              <a:ahLst/>
              <a:cxnLst>
                <a:cxn ang="0">
                  <a:pos x="T0" y="T1"/>
                </a:cxn>
                <a:cxn ang="0">
                  <a:pos x="T2" y="T3"/>
                </a:cxn>
                <a:cxn ang="0">
                  <a:pos x="T4" y="T5"/>
                </a:cxn>
                <a:cxn ang="0">
                  <a:pos x="T6" y="T7"/>
                </a:cxn>
                <a:cxn ang="0">
                  <a:pos x="T8" y="T9"/>
                </a:cxn>
              </a:cxnLst>
              <a:rect l="0" t="0" r="r" b="b"/>
              <a:pathLst>
                <a:path w="23" h="9">
                  <a:moveTo>
                    <a:pt x="3" y="9"/>
                  </a:moveTo>
                  <a:cubicBezTo>
                    <a:pt x="5" y="9"/>
                    <a:pt x="23" y="8"/>
                    <a:pt x="23" y="5"/>
                  </a:cubicBezTo>
                  <a:cubicBezTo>
                    <a:pt x="23" y="2"/>
                    <a:pt x="14" y="0"/>
                    <a:pt x="11" y="0"/>
                  </a:cubicBezTo>
                  <a:cubicBezTo>
                    <a:pt x="7" y="0"/>
                    <a:pt x="0" y="4"/>
                    <a:pt x="0" y="7"/>
                  </a:cubicBezTo>
                  <a:cubicBezTo>
                    <a:pt x="0" y="8"/>
                    <a:pt x="1"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68">
              <a:extLst>
                <a:ext uri="{FF2B5EF4-FFF2-40B4-BE49-F238E27FC236}">
                  <a16:creationId xmlns:a16="http://schemas.microsoft.com/office/drawing/2014/main" id="{E5FD1465-EF1D-4691-97D9-82B09E8C21C6}"/>
                </a:ext>
              </a:extLst>
            </p:cNvPr>
            <p:cNvSpPr>
              <a:spLocks/>
            </p:cNvSpPr>
            <p:nvPr/>
          </p:nvSpPr>
          <p:spPr bwMode="auto">
            <a:xfrm>
              <a:off x="6120" y="1489"/>
              <a:ext cx="21" cy="10"/>
            </a:xfrm>
            <a:custGeom>
              <a:avLst/>
              <a:gdLst>
                <a:gd name="T0" fmla="*/ 9 w 9"/>
                <a:gd name="T1" fmla="*/ 2 h 4"/>
                <a:gd name="T2" fmla="*/ 7 w 9"/>
                <a:gd name="T3" fmla="*/ 0 h 4"/>
                <a:gd name="T4" fmla="*/ 0 w 9"/>
                <a:gd name="T5" fmla="*/ 0 h 4"/>
                <a:gd name="T6" fmla="*/ 6 w 9"/>
                <a:gd name="T7" fmla="*/ 4 h 4"/>
                <a:gd name="T8" fmla="*/ 9 w 9"/>
                <a:gd name="T9" fmla="*/ 2 h 4"/>
              </a:gdLst>
              <a:ahLst/>
              <a:cxnLst>
                <a:cxn ang="0">
                  <a:pos x="T0" y="T1"/>
                </a:cxn>
                <a:cxn ang="0">
                  <a:pos x="T2" y="T3"/>
                </a:cxn>
                <a:cxn ang="0">
                  <a:pos x="T4" y="T5"/>
                </a:cxn>
                <a:cxn ang="0">
                  <a:pos x="T6" y="T7"/>
                </a:cxn>
                <a:cxn ang="0">
                  <a:pos x="T8" y="T9"/>
                </a:cxn>
              </a:cxnLst>
              <a:rect l="0" t="0" r="r" b="b"/>
              <a:pathLst>
                <a:path w="9" h="4">
                  <a:moveTo>
                    <a:pt x="9" y="2"/>
                  </a:moveTo>
                  <a:cubicBezTo>
                    <a:pt x="9" y="1"/>
                    <a:pt x="7" y="0"/>
                    <a:pt x="7" y="0"/>
                  </a:cubicBezTo>
                  <a:cubicBezTo>
                    <a:pt x="0" y="0"/>
                    <a:pt x="0" y="0"/>
                    <a:pt x="0" y="0"/>
                  </a:cubicBezTo>
                  <a:cubicBezTo>
                    <a:pt x="1" y="0"/>
                    <a:pt x="3" y="4"/>
                    <a:pt x="6" y="4"/>
                  </a:cubicBezTo>
                  <a:cubicBezTo>
                    <a:pt x="8" y="4"/>
                    <a:pt x="9" y="3"/>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69" name="Freeform 69">
              <a:extLst>
                <a:ext uri="{FF2B5EF4-FFF2-40B4-BE49-F238E27FC236}">
                  <a16:creationId xmlns:a16="http://schemas.microsoft.com/office/drawing/2014/main" id="{41CF4454-D9C9-4BAD-BE8E-70C3C9CF8619}"/>
                </a:ext>
              </a:extLst>
            </p:cNvPr>
            <p:cNvSpPr>
              <a:spLocks/>
            </p:cNvSpPr>
            <p:nvPr/>
          </p:nvSpPr>
          <p:spPr bwMode="auto">
            <a:xfrm>
              <a:off x="5621" y="1314"/>
              <a:ext cx="9" cy="14"/>
            </a:xfrm>
            <a:custGeom>
              <a:avLst/>
              <a:gdLst>
                <a:gd name="T0" fmla="*/ 2 w 4"/>
                <a:gd name="T1" fmla="*/ 6 h 6"/>
                <a:gd name="T2" fmla="*/ 4 w 4"/>
                <a:gd name="T3" fmla="*/ 3 h 6"/>
                <a:gd name="T4" fmla="*/ 4 w 4"/>
                <a:gd name="T5" fmla="*/ 3 h 6"/>
                <a:gd name="T6" fmla="*/ 4 w 4"/>
                <a:gd name="T7" fmla="*/ 3 h 6"/>
                <a:gd name="T8" fmla="*/ 4 w 4"/>
                <a:gd name="T9" fmla="*/ 2 h 6"/>
                <a:gd name="T10" fmla="*/ 3 w 4"/>
                <a:gd name="T11" fmla="*/ 2 h 6"/>
                <a:gd name="T12" fmla="*/ 2 w 4"/>
                <a:gd name="T13" fmla="*/ 0 h 6"/>
                <a:gd name="T14" fmla="*/ 0 w 4"/>
                <a:gd name="T15" fmla="*/ 4 h 6"/>
                <a:gd name="T16" fmla="*/ 2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2" y="6"/>
                  </a:moveTo>
                  <a:cubicBezTo>
                    <a:pt x="3" y="6"/>
                    <a:pt x="4" y="4"/>
                    <a:pt x="4" y="3"/>
                  </a:cubicBezTo>
                  <a:cubicBezTo>
                    <a:pt x="4" y="3"/>
                    <a:pt x="4" y="3"/>
                    <a:pt x="4" y="3"/>
                  </a:cubicBezTo>
                  <a:cubicBezTo>
                    <a:pt x="4" y="3"/>
                    <a:pt x="4" y="3"/>
                    <a:pt x="4" y="3"/>
                  </a:cubicBezTo>
                  <a:cubicBezTo>
                    <a:pt x="4" y="2"/>
                    <a:pt x="4" y="2"/>
                    <a:pt x="4" y="2"/>
                  </a:cubicBezTo>
                  <a:cubicBezTo>
                    <a:pt x="3" y="2"/>
                    <a:pt x="3" y="2"/>
                    <a:pt x="3" y="2"/>
                  </a:cubicBezTo>
                  <a:cubicBezTo>
                    <a:pt x="2" y="0"/>
                    <a:pt x="2" y="0"/>
                    <a:pt x="2" y="0"/>
                  </a:cubicBezTo>
                  <a:cubicBezTo>
                    <a:pt x="1" y="1"/>
                    <a:pt x="0" y="2"/>
                    <a:pt x="0" y="4"/>
                  </a:cubicBezTo>
                  <a:cubicBezTo>
                    <a:pt x="0" y="5"/>
                    <a:pt x="0"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0" name="Freeform 70">
              <a:extLst>
                <a:ext uri="{FF2B5EF4-FFF2-40B4-BE49-F238E27FC236}">
                  <a16:creationId xmlns:a16="http://schemas.microsoft.com/office/drawing/2014/main" id="{8980868C-DC2A-4349-A860-E238A0A777E7}"/>
                </a:ext>
              </a:extLst>
            </p:cNvPr>
            <p:cNvSpPr>
              <a:spLocks/>
            </p:cNvSpPr>
            <p:nvPr/>
          </p:nvSpPr>
          <p:spPr bwMode="auto">
            <a:xfrm>
              <a:off x="5280" y="1364"/>
              <a:ext cx="5" cy="4"/>
            </a:xfrm>
            <a:custGeom>
              <a:avLst/>
              <a:gdLst>
                <a:gd name="T0" fmla="*/ 2 w 2"/>
                <a:gd name="T1" fmla="*/ 0 h 2"/>
                <a:gd name="T2" fmla="*/ 1 w 2"/>
                <a:gd name="T3" fmla="*/ 1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1"/>
                    <a:pt x="1" y="1"/>
                    <a:pt x="1" y="1"/>
                  </a:cubicBezTo>
                  <a:cubicBezTo>
                    <a:pt x="1" y="1"/>
                    <a:pt x="0" y="2"/>
                    <a:pt x="0" y="2"/>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71">
              <a:extLst>
                <a:ext uri="{FF2B5EF4-FFF2-40B4-BE49-F238E27FC236}">
                  <a16:creationId xmlns:a16="http://schemas.microsoft.com/office/drawing/2014/main" id="{FCFFD3DA-78C8-4E22-902B-FD144F753C19}"/>
                </a:ext>
              </a:extLst>
            </p:cNvPr>
            <p:cNvSpPr>
              <a:spLocks/>
            </p:cNvSpPr>
            <p:nvPr/>
          </p:nvSpPr>
          <p:spPr bwMode="auto">
            <a:xfrm>
              <a:off x="5259" y="1354"/>
              <a:ext cx="26" cy="14"/>
            </a:xfrm>
            <a:custGeom>
              <a:avLst/>
              <a:gdLst>
                <a:gd name="T0" fmla="*/ 5 w 11"/>
                <a:gd name="T1" fmla="*/ 0 h 6"/>
                <a:gd name="T2" fmla="*/ 0 w 11"/>
                <a:gd name="T3" fmla="*/ 3 h 6"/>
                <a:gd name="T4" fmla="*/ 5 w 11"/>
                <a:gd name="T5" fmla="*/ 6 h 6"/>
                <a:gd name="T6" fmla="*/ 10 w 11"/>
                <a:gd name="T7" fmla="*/ 5 h 6"/>
                <a:gd name="T8" fmla="*/ 11 w 11"/>
                <a:gd name="T9" fmla="*/ 3 h 6"/>
                <a:gd name="T10" fmla="*/ 5 w 11"/>
                <a:gd name="T11" fmla="*/ 0 h 6"/>
              </a:gdLst>
              <a:ahLst/>
              <a:cxnLst>
                <a:cxn ang="0">
                  <a:pos x="T0" y="T1"/>
                </a:cxn>
                <a:cxn ang="0">
                  <a:pos x="T2" y="T3"/>
                </a:cxn>
                <a:cxn ang="0">
                  <a:pos x="T4" y="T5"/>
                </a:cxn>
                <a:cxn ang="0">
                  <a:pos x="T6" y="T7"/>
                </a:cxn>
                <a:cxn ang="0">
                  <a:pos x="T8" y="T9"/>
                </a:cxn>
                <a:cxn ang="0">
                  <a:pos x="T10" y="T11"/>
                </a:cxn>
              </a:cxnLst>
              <a:rect l="0" t="0" r="r" b="b"/>
              <a:pathLst>
                <a:path w="11" h="6">
                  <a:moveTo>
                    <a:pt x="5" y="0"/>
                  </a:moveTo>
                  <a:cubicBezTo>
                    <a:pt x="3" y="0"/>
                    <a:pt x="0" y="1"/>
                    <a:pt x="0" y="3"/>
                  </a:cubicBezTo>
                  <a:cubicBezTo>
                    <a:pt x="0" y="5"/>
                    <a:pt x="3" y="6"/>
                    <a:pt x="5" y="6"/>
                  </a:cubicBezTo>
                  <a:cubicBezTo>
                    <a:pt x="7" y="6"/>
                    <a:pt x="9" y="5"/>
                    <a:pt x="10" y="5"/>
                  </a:cubicBezTo>
                  <a:cubicBezTo>
                    <a:pt x="10" y="4"/>
                    <a:pt x="11" y="4"/>
                    <a:pt x="11" y="3"/>
                  </a:cubicBezTo>
                  <a:cubicBezTo>
                    <a:pt x="11" y="1"/>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2" name="Freeform 72">
              <a:extLst>
                <a:ext uri="{FF2B5EF4-FFF2-40B4-BE49-F238E27FC236}">
                  <a16:creationId xmlns:a16="http://schemas.microsoft.com/office/drawing/2014/main" id="{BDB34F73-5D17-4888-A8AC-7097F8DFA51F}"/>
                </a:ext>
              </a:extLst>
            </p:cNvPr>
            <p:cNvSpPr>
              <a:spLocks/>
            </p:cNvSpPr>
            <p:nvPr/>
          </p:nvSpPr>
          <p:spPr bwMode="auto">
            <a:xfrm>
              <a:off x="5069" y="1196"/>
              <a:ext cx="95" cy="54"/>
            </a:xfrm>
            <a:custGeom>
              <a:avLst/>
              <a:gdLst>
                <a:gd name="T0" fmla="*/ 0 w 40"/>
                <a:gd name="T1" fmla="*/ 20 h 23"/>
                <a:gd name="T2" fmla="*/ 4 w 40"/>
                <a:gd name="T3" fmla="*/ 23 h 23"/>
                <a:gd name="T4" fmla="*/ 16 w 40"/>
                <a:gd name="T5" fmla="*/ 20 h 23"/>
                <a:gd name="T6" fmla="*/ 24 w 40"/>
                <a:gd name="T7" fmla="*/ 19 h 23"/>
                <a:gd name="T8" fmla="*/ 40 w 40"/>
                <a:gd name="T9" fmla="*/ 13 h 23"/>
                <a:gd name="T10" fmla="*/ 27 w 40"/>
                <a:gd name="T11" fmla="*/ 4 h 23"/>
                <a:gd name="T12" fmla="*/ 23 w 40"/>
                <a:gd name="T13" fmla="*/ 6 h 23"/>
                <a:gd name="T14" fmla="*/ 24 w 40"/>
                <a:gd name="T15" fmla="*/ 0 h 23"/>
                <a:gd name="T16" fmla="*/ 21 w 40"/>
                <a:gd name="T17" fmla="*/ 0 h 23"/>
                <a:gd name="T18" fmla="*/ 5 w 40"/>
                <a:gd name="T19" fmla="*/ 14 h 23"/>
                <a:gd name="T20" fmla="*/ 0 w 40"/>
                <a:gd name="T2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0" y="20"/>
                  </a:moveTo>
                  <a:cubicBezTo>
                    <a:pt x="0" y="22"/>
                    <a:pt x="1" y="23"/>
                    <a:pt x="4" y="23"/>
                  </a:cubicBezTo>
                  <a:cubicBezTo>
                    <a:pt x="16" y="20"/>
                    <a:pt x="16" y="20"/>
                    <a:pt x="16" y="20"/>
                  </a:cubicBezTo>
                  <a:cubicBezTo>
                    <a:pt x="16" y="20"/>
                    <a:pt x="23" y="19"/>
                    <a:pt x="24" y="19"/>
                  </a:cubicBezTo>
                  <a:cubicBezTo>
                    <a:pt x="28" y="19"/>
                    <a:pt x="40" y="18"/>
                    <a:pt x="40" y="13"/>
                  </a:cubicBezTo>
                  <a:cubicBezTo>
                    <a:pt x="40" y="10"/>
                    <a:pt x="30" y="4"/>
                    <a:pt x="27" y="4"/>
                  </a:cubicBezTo>
                  <a:cubicBezTo>
                    <a:pt x="26" y="4"/>
                    <a:pt x="25" y="5"/>
                    <a:pt x="23" y="6"/>
                  </a:cubicBezTo>
                  <a:cubicBezTo>
                    <a:pt x="25" y="4"/>
                    <a:pt x="24" y="4"/>
                    <a:pt x="24" y="0"/>
                  </a:cubicBezTo>
                  <a:cubicBezTo>
                    <a:pt x="23" y="0"/>
                    <a:pt x="23" y="0"/>
                    <a:pt x="21" y="0"/>
                  </a:cubicBezTo>
                  <a:cubicBezTo>
                    <a:pt x="12" y="0"/>
                    <a:pt x="10" y="9"/>
                    <a:pt x="5" y="14"/>
                  </a:cubicBezTo>
                  <a:cubicBezTo>
                    <a:pt x="3" y="16"/>
                    <a:pt x="0" y="16"/>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3" name="Freeform 73">
              <a:extLst>
                <a:ext uri="{FF2B5EF4-FFF2-40B4-BE49-F238E27FC236}">
                  <a16:creationId xmlns:a16="http://schemas.microsoft.com/office/drawing/2014/main" id="{84FDF0C3-4270-4D6F-9B6E-284C1C29C34E}"/>
                </a:ext>
              </a:extLst>
            </p:cNvPr>
            <p:cNvSpPr>
              <a:spLocks/>
            </p:cNvSpPr>
            <p:nvPr/>
          </p:nvSpPr>
          <p:spPr bwMode="auto">
            <a:xfrm>
              <a:off x="4942" y="1172"/>
              <a:ext cx="35" cy="19"/>
            </a:xfrm>
            <a:custGeom>
              <a:avLst/>
              <a:gdLst>
                <a:gd name="T0" fmla="*/ 0 w 15"/>
                <a:gd name="T1" fmla="*/ 3 h 8"/>
                <a:gd name="T2" fmla="*/ 4 w 15"/>
                <a:gd name="T3" fmla="*/ 8 h 8"/>
                <a:gd name="T4" fmla="*/ 15 w 15"/>
                <a:gd name="T5" fmla="*/ 4 h 8"/>
                <a:gd name="T6" fmla="*/ 6 w 15"/>
                <a:gd name="T7" fmla="*/ 0 h 8"/>
                <a:gd name="T8" fmla="*/ 0 w 15"/>
                <a:gd name="T9" fmla="*/ 3 h 8"/>
              </a:gdLst>
              <a:ahLst/>
              <a:cxnLst>
                <a:cxn ang="0">
                  <a:pos x="T0" y="T1"/>
                </a:cxn>
                <a:cxn ang="0">
                  <a:pos x="T2" y="T3"/>
                </a:cxn>
                <a:cxn ang="0">
                  <a:pos x="T4" y="T5"/>
                </a:cxn>
                <a:cxn ang="0">
                  <a:pos x="T6" y="T7"/>
                </a:cxn>
                <a:cxn ang="0">
                  <a:pos x="T8" y="T9"/>
                </a:cxn>
              </a:cxnLst>
              <a:rect l="0" t="0" r="r" b="b"/>
              <a:pathLst>
                <a:path w="15" h="8">
                  <a:moveTo>
                    <a:pt x="0" y="3"/>
                  </a:moveTo>
                  <a:cubicBezTo>
                    <a:pt x="0" y="5"/>
                    <a:pt x="3" y="8"/>
                    <a:pt x="4" y="8"/>
                  </a:cubicBezTo>
                  <a:cubicBezTo>
                    <a:pt x="7" y="8"/>
                    <a:pt x="14" y="8"/>
                    <a:pt x="15" y="4"/>
                  </a:cubicBezTo>
                  <a:cubicBezTo>
                    <a:pt x="13" y="3"/>
                    <a:pt x="7" y="0"/>
                    <a:pt x="6" y="0"/>
                  </a:cubicBezTo>
                  <a:cubicBezTo>
                    <a:pt x="4" y="0"/>
                    <a:pt x="0"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4" name="Freeform 74">
              <a:extLst>
                <a:ext uri="{FF2B5EF4-FFF2-40B4-BE49-F238E27FC236}">
                  <a16:creationId xmlns:a16="http://schemas.microsoft.com/office/drawing/2014/main" id="{D97F516C-4ECB-4991-AA89-12AFC67196D5}"/>
                </a:ext>
              </a:extLst>
            </p:cNvPr>
            <p:cNvSpPr>
              <a:spLocks/>
            </p:cNvSpPr>
            <p:nvPr/>
          </p:nvSpPr>
          <p:spPr bwMode="auto">
            <a:xfrm>
              <a:off x="4954" y="1132"/>
              <a:ext cx="127" cy="90"/>
            </a:xfrm>
            <a:custGeom>
              <a:avLst/>
              <a:gdLst>
                <a:gd name="T0" fmla="*/ 26 w 54"/>
                <a:gd name="T1" fmla="*/ 19 h 38"/>
                <a:gd name="T2" fmla="*/ 9 w 54"/>
                <a:gd name="T3" fmla="*/ 26 h 38"/>
                <a:gd name="T4" fmla="*/ 21 w 54"/>
                <a:gd name="T5" fmla="*/ 34 h 38"/>
                <a:gd name="T6" fmla="*/ 46 w 54"/>
                <a:gd name="T7" fmla="*/ 38 h 38"/>
                <a:gd name="T8" fmla="*/ 51 w 54"/>
                <a:gd name="T9" fmla="*/ 35 h 38"/>
                <a:gd name="T10" fmla="*/ 47 w 54"/>
                <a:gd name="T11" fmla="*/ 32 h 38"/>
                <a:gd name="T12" fmla="*/ 52 w 54"/>
                <a:gd name="T13" fmla="*/ 29 h 38"/>
                <a:gd name="T14" fmla="*/ 54 w 54"/>
                <a:gd name="T15" fmla="*/ 24 h 38"/>
                <a:gd name="T16" fmla="*/ 46 w 54"/>
                <a:gd name="T17" fmla="*/ 19 h 38"/>
                <a:gd name="T18" fmla="*/ 41 w 54"/>
                <a:gd name="T19" fmla="*/ 19 h 38"/>
                <a:gd name="T20" fmla="*/ 35 w 54"/>
                <a:gd name="T21" fmla="*/ 17 h 38"/>
                <a:gd name="T22" fmla="*/ 30 w 54"/>
                <a:gd name="T23" fmla="*/ 18 h 38"/>
                <a:gd name="T24" fmla="*/ 34 w 54"/>
                <a:gd name="T25" fmla="*/ 14 h 38"/>
                <a:gd name="T26" fmla="*/ 34 w 54"/>
                <a:gd name="T27" fmla="*/ 9 h 38"/>
                <a:gd name="T28" fmla="*/ 37 w 54"/>
                <a:gd name="T29" fmla="*/ 9 h 38"/>
                <a:gd name="T30" fmla="*/ 23 w 54"/>
                <a:gd name="T31" fmla="*/ 0 h 38"/>
                <a:gd name="T32" fmla="*/ 0 w 54"/>
                <a:gd name="T33" fmla="*/ 14 h 38"/>
                <a:gd name="T34" fmla="*/ 16 w 54"/>
                <a:gd name="T35" fmla="*/ 18 h 38"/>
                <a:gd name="T36" fmla="*/ 26 w 54"/>
                <a:gd name="T3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8">
                  <a:moveTo>
                    <a:pt x="26" y="19"/>
                  </a:moveTo>
                  <a:cubicBezTo>
                    <a:pt x="18" y="21"/>
                    <a:pt x="16" y="24"/>
                    <a:pt x="9" y="26"/>
                  </a:cubicBezTo>
                  <a:cubicBezTo>
                    <a:pt x="12" y="28"/>
                    <a:pt x="18" y="34"/>
                    <a:pt x="21" y="34"/>
                  </a:cubicBezTo>
                  <a:cubicBezTo>
                    <a:pt x="29" y="34"/>
                    <a:pt x="36" y="38"/>
                    <a:pt x="46" y="38"/>
                  </a:cubicBezTo>
                  <a:cubicBezTo>
                    <a:pt x="48" y="38"/>
                    <a:pt x="51" y="37"/>
                    <a:pt x="51" y="35"/>
                  </a:cubicBezTo>
                  <a:cubicBezTo>
                    <a:pt x="51" y="33"/>
                    <a:pt x="49" y="33"/>
                    <a:pt x="47" y="32"/>
                  </a:cubicBezTo>
                  <a:cubicBezTo>
                    <a:pt x="49" y="32"/>
                    <a:pt x="52" y="32"/>
                    <a:pt x="52" y="29"/>
                  </a:cubicBezTo>
                  <a:cubicBezTo>
                    <a:pt x="52" y="27"/>
                    <a:pt x="51" y="26"/>
                    <a:pt x="54" y="24"/>
                  </a:cubicBezTo>
                  <a:cubicBezTo>
                    <a:pt x="51" y="21"/>
                    <a:pt x="51" y="19"/>
                    <a:pt x="46" y="19"/>
                  </a:cubicBezTo>
                  <a:cubicBezTo>
                    <a:pt x="44" y="19"/>
                    <a:pt x="43" y="19"/>
                    <a:pt x="41" y="19"/>
                  </a:cubicBezTo>
                  <a:cubicBezTo>
                    <a:pt x="39" y="19"/>
                    <a:pt x="37" y="17"/>
                    <a:pt x="35" y="17"/>
                  </a:cubicBezTo>
                  <a:cubicBezTo>
                    <a:pt x="33" y="17"/>
                    <a:pt x="32" y="17"/>
                    <a:pt x="30" y="18"/>
                  </a:cubicBezTo>
                  <a:cubicBezTo>
                    <a:pt x="32" y="17"/>
                    <a:pt x="34" y="15"/>
                    <a:pt x="34" y="14"/>
                  </a:cubicBezTo>
                  <a:cubicBezTo>
                    <a:pt x="34" y="13"/>
                    <a:pt x="34" y="12"/>
                    <a:pt x="34" y="9"/>
                  </a:cubicBezTo>
                  <a:cubicBezTo>
                    <a:pt x="35" y="9"/>
                    <a:pt x="35" y="10"/>
                    <a:pt x="37" y="9"/>
                  </a:cubicBezTo>
                  <a:cubicBezTo>
                    <a:pt x="33" y="6"/>
                    <a:pt x="30" y="0"/>
                    <a:pt x="23" y="0"/>
                  </a:cubicBezTo>
                  <a:cubicBezTo>
                    <a:pt x="12" y="0"/>
                    <a:pt x="9" y="11"/>
                    <a:pt x="0" y="14"/>
                  </a:cubicBezTo>
                  <a:cubicBezTo>
                    <a:pt x="5" y="17"/>
                    <a:pt x="10" y="18"/>
                    <a:pt x="16" y="18"/>
                  </a:cubicBezTo>
                  <a:cubicBezTo>
                    <a:pt x="17" y="18"/>
                    <a:pt x="23" y="19"/>
                    <a:pt x="2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75">
              <a:extLst>
                <a:ext uri="{FF2B5EF4-FFF2-40B4-BE49-F238E27FC236}">
                  <a16:creationId xmlns:a16="http://schemas.microsoft.com/office/drawing/2014/main" id="{FD910115-942F-4B97-AB80-EEB27B4BC280}"/>
                </a:ext>
              </a:extLst>
            </p:cNvPr>
            <p:cNvSpPr>
              <a:spLocks/>
            </p:cNvSpPr>
            <p:nvPr/>
          </p:nvSpPr>
          <p:spPr bwMode="auto">
            <a:xfrm>
              <a:off x="5008" y="1274"/>
              <a:ext cx="17" cy="12"/>
            </a:xfrm>
            <a:custGeom>
              <a:avLst/>
              <a:gdLst>
                <a:gd name="T0" fmla="*/ 2 w 7"/>
                <a:gd name="T1" fmla="*/ 5 h 5"/>
                <a:gd name="T2" fmla="*/ 7 w 7"/>
                <a:gd name="T3" fmla="*/ 0 h 5"/>
                <a:gd name="T4" fmla="*/ 3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cubicBezTo>
                    <a:pt x="5" y="5"/>
                    <a:pt x="6" y="4"/>
                    <a:pt x="7" y="0"/>
                  </a:cubicBezTo>
                  <a:cubicBezTo>
                    <a:pt x="3" y="0"/>
                    <a:pt x="3" y="0"/>
                    <a:pt x="3" y="0"/>
                  </a:cubicBezTo>
                  <a:cubicBezTo>
                    <a:pt x="2" y="1"/>
                    <a:pt x="1" y="2"/>
                    <a:pt x="0" y="3"/>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6" name="Freeform 76">
              <a:extLst>
                <a:ext uri="{FF2B5EF4-FFF2-40B4-BE49-F238E27FC236}">
                  <a16:creationId xmlns:a16="http://schemas.microsoft.com/office/drawing/2014/main" id="{5F095A25-8E1D-4E38-BDFA-F4A52ACDA71B}"/>
                </a:ext>
              </a:extLst>
            </p:cNvPr>
            <p:cNvSpPr>
              <a:spLocks/>
            </p:cNvSpPr>
            <p:nvPr/>
          </p:nvSpPr>
          <p:spPr bwMode="auto">
            <a:xfrm>
              <a:off x="4928" y="1139"/>
              <a:ext cx="21" cy="4"/>
            </a:xfrm>
            <a:custGeom>
              <a:avLst/>
              <a:gdLst>
                <a:gd name="T0" fmla="*/ 9 w 9"/>
                <a:gd name="T1" fmla="*/ 2 h 2"/>
                <a:gd name="T2" fmla="*/ 8 w 9"/>
                <a:gd name="T3" fmla="*/ 0 h 2"/>
                <a:gd name="T4" fmla="*/ 0 w 9"/>
                <a:gd name="T5" fmla="*/ 0 h 2"/>
                <a:gd name="T6" fmla="*/ 9 w 9"/>
                <a:gd name="T7" fmla="*/ 2 h 2"/>
              </a:gdLst>
              <a:ahLst/>
              <a:cxnLst>
                <a:cxn ang="0">
                  <a:pos x="T0" y="T1"/>
                </a:cxn>
                <a:cxn ang="0">
                  <a:pos x="T2" y="T3"/>
                </a:cxn>
                <a:cxn ang="0">
                  <a:pos x="T4" y="T5"/>
                </a:cxn>
                <a:cxn ang="0">
                  <a:pos x="T6" y="T7"/>
                </a:cxn>
              </a:cxnLst>
              <a:rect l="0" t="0" r="r" b="b"/>
              <a:pathLst>
                <a:path w="9" h="2">
                  <a:moveTo>
                    <a:pt x="9" y="2"/>
                  </a:moveTo>
                  <a:cubicBezTo>
                    <a:pt x="8" y="0"/>
                    <a:pt x="8" y="0"/>
                    <a:pt x="8" y="0"/>
                  </a:cubicBezTo>
                  <a:cubicBezTo>
                    <a:pt x="0" y="0"/>
                    <a:pt x="0" y="0"/>
                    <a:pt x="0" y="0"/>
                  </a:cubicBezTo>
                  <a:cubicBezTo>
                    <a:pt x="1" y="0"/>
                    <a:pt x="6" y="2"/>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7" name="Freeform 77">
              <a:extLst>
                <a:ext uri="{FF2B5EF4-FFF2-40B4-BE49-F238E27FC236}">
                  <a16:creationId xmlns:a16="http://schemas.microsoft.com/office/drawing/2014/main" id="{FAA486BE-EC5E-4245-BA4D-BB13D7749FED}"/>
                </a:ext>
              </a:extLst>
            </p:cNvPr>
            <p:cNvSpPr>
              <a:spLocks/>
            </p:cNvSpPr>
            <p:nvPr/>
          </p:nvSpPr>
          <p:spPr bwMode="auto">
            <a:xfrm>
              <a:off x="5181" y="1238"/>
              <a:ext cx="16" cy="10"/>
            </a:xfrm>
            <a:custGeom>
              <a:avLst/>
              <a:gdLst>
                <a:gd name="T0" fmla="*/ 4 w 7"/>
                <a:gd name="T1" fmla="*/ 4 h 4"/>
                <a:gd name="T2" fmla="*/ 7 w 7"/>
                <a:gd name="T3" fmla="*/ 0 h 4"/>
                <a:gd name="T4" fmla="*/ 0 w 7"/>
                <a:gd name="T5" fmla="*/ 1 h 4"/>
                <a:gd name="T6" fmla="*/ 4 w 7"/>
                <a:gd name="T7" fmla="*/ 4 h 4"/>
              </a:gdLst>
              <a:ahLst/>
              <a:cxnLst>
                <a:cxn ang="0">
                  <a:pos x="T0" y="T1"/>
                </a:cxn>
                <a:cxn ang="0">
                  <a:pos x="T2" y="T3"/>
                </a:cxn>
                <a:cxn ang="0">
                  <a:pos x="T4" y="T5"/>
                </a:cxn>
                <a:cxn ang="0">
                  <a:pos x="T6" y="T7"/>
                </a:cxn>
              </a:cxnLst>
              <a:rect l="0" t="0" r="r" b="b"/>
              <a:pathLst>
                <a:path w="7" h="4">
                  <a:moveTo>
                    <a:pt x="4" y="4"/>
                  </a:moveTo>
                  <a:cubicBezTo>
                    <a:pt x="6" y="4"/>
                    <a:pt x="7" y="2"/>
                    <a:pt x="7" y="0"/>
                  </a:cubicBezTo>
                  <a:cubicBezTo>
                    <a:pt x="5" y="1"/>
                    <a:pt x="5" y="0"/>
                    <a:pt x="0" y="1"/>
                  </a:cubicBezTo>
                  <a:cubicBezTo>
                    <a:pt x="1" y="2"/>
                    <a:pt x="2"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78">
              <a:extLst>
                <a:ext uri="{FF2B5EF4-FFF2-40B4-BE49-F238E27FC236}">
                  <a16:creationId xmlns:a16="http://schemas.microsoft.com/office/drawing/2014/main" id="{46E3187F-53E7-4D60-8D90-E73812E16E4B}"/>
                </a:ext>
              </a:extLst>
            </p:cNvPr>
            <p:cNvSpPr>
              <a:spLocks/>
            </p:cNvSpPr>
            <p:nvPr/>
          </p:nvSpPr>
          <p:spPr bwMode="auto">
            <a:xfrm>
              <a:off x="4315" y="1165"/>
              <a:ext cx="5" cy="5"/>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cubicBezTo>
                    <a:pt x="2" y="0"/>
                    <a:pt x="2" y="0"/>
                    <a:pt x="2" y="0"/>
                  </a:cubicBezTo>
                  <a:cubicBezTo>
                    <a:pt x="1" y="0"/>
                    <a:pt x="1" y="1"/>
                    <a:pt x="0"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79" name="Freeform 79">
              <a:extLst>
                <a:ext uri="{FF2B5EF4-FFF2-40B4-BE49-F238E27FC236}">
                  <a16:creationId xmlns:a16="http://schemas.microsoft.com/office/drawing/2014/main" id="{25ED799F-44DA-4738-9DB3-50617AC666AF}"/>
                </a:ext>
              </a:extLst>
            </p:cNvPr>
            <p:cNvSpPr>
              <a:spLocks/>
            </p:cNvSpPr>
            <p:nvPr/>
          </p:nvSpPr>
          <p:spPr bwMode="auto">
            <a:xfrm>
              <a:off x="4227" y="1148"/>
              <a:ext cx="109" cy="33"/>
            </a:xfrm>
            <a:custGeom>
              <a:avLst/>
              <a:gdLst>
                <a:gd name="T0" fmla="*/ 15 w 46"/>
                <a:gd name="T1" fmla="*/ 2 h 14"/>
                <a:gd name="T2" fmla="*/ 20 w 46"/>
                <a:gd name="T3" fmla="*/ 4 h 14"/>
                <a:gd name="T4" fmla="*/ 17 w 46"/>
                <a:gd name="T5" fmla="*/ 6 h 14"/>
                <a:gd name="T6" fmla="*/ 21 w 46"/>
                <a:gd name="T7" fmla="*/ 7 h 14"/>
                <a:gd name="T8" fmla="*/ 16 w 46"/>
                <a:gd name="T9" fmla="*/ 9 h 14"/>
                <a:gd name="T10" fmla="*/ 23 w 46"/>
                <a:gd name="T11" fmla="*/ 12 h 14"/>
                <a:gd name="T12" fmla="*/ 23 w 46"/>
                <a:gd name="T13" fmla="*/ 12 h 14"/>
                <a:gd name="T14" fmla="*/ 25 w 46"/>
                <a:gd name="T15" fmla="*/ 14 h 14"/>
                <a:gd name="T16" fmla="*/ 29 w 46"/>
                <a:gd name="T17" fmla="*/ 9 h 14"/>
                <a:gd name="T18" fmla="*/ 37 w 46"/>
                <a:gd name="T19" fmla="*/ 8 h 14"/>
                <a:gd name="T20" fmla="*/ 37 w 46"/>
                <a:gd name="T21" fmla="*/ 6 h 14"/>
                <a:gd name="T22" fmla="*/ 40 w 46"/>
                <a:gd name="T23" fmla="*/ 6 h 14"/>
                <a:gd name="T24" fmla="*/ 46 w 46"/>
                <a:gd name="T25" fmla="*/ 2 h 14"/>
                <a:gd name="T26" fmla="*/ 39 w 46"/>
                <a:gd name="T27" fmla="*/ 0 h 14"/>
                <a:gd name="T28" fmla="*/ 31 w 46"/>
                <a:gd name="T29" fmla="*/ 3 h 14"/>
                <a:gd name="T30" fmla="*/ 18 w 46"/>
                <a:gd name="T31" fmla="*/ 0 h 14"/>
                <a:gd name="T32" fmla="*/ 0 w 46"/>
                <a:gd name="T33" fmla="*/ 4 h 14"/>
                <a:gd name="T34" fmla="*/ 5 w 46"/>
                <a:gd name="T35" fmla="*/ 5 h 14"/>
                <a:gd name="T36" fmla="*/ 15 w 46"/>
                <a:gd name="T3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14">
                  <a:moveTo>
                    <a:pt x="15" y="2"/>
                  </a:moveTo>
                  <a:cubicBezTo>
                    <a:pt x="17" y="2"/>
                    <a:pt x="18" y="4"/>
                    <a:pt x="20" y="4"/>
                  </a:cubicBezTo>
                  <a:cubicBezTo>
                    <a:pt x="19" y="5"/>
                    <a:pt x="18" y="6"/>
                    <a:pt x="17" y="6"/>
                  </a:cubicBezTo>
                  <a:cubicBezTo>
                    <a:pt x="18" y="7"/>
                    <a:pt x="19" y="7"/>
                    <a:pt x="21" y="7"/>
                  </a:cubicBezTo>
                  <a:cubicBezTo>
                    <a:pt x="19" y="7"/>
                    <a:pt x="18" y="8"/>
                    <a:pt x="16" y="9"/>
                  </a:cubicBezTo>
                  <a:cubicBezTo>
                    <a:pt x="17" y="11"/>
                    <a:pt x="19" y="12"/>
                    <a:pt x="23" y="12"/>
                  </a:cubicBezTo>
                  <a:cubicBezTo>
                    <a:pt x="23" y="12"/>
                    <a:pt x="23" y="12"/>
                    <a:pt x="23" y="12"/>
                  </a:cubicBezTo>
                  <a:cubicBezTo>
                    <a:pt x="23" y="12"/>
                    <a:pt x="24" y="14"/>
                    <a:pt x="25" y="14"/>
                  </a:cubicBezTo>
                  <a:cubicBezTo>
                    <a:pt x="27" y="14"/>
                    <a:pt x="27" y="10"/>
                    <a:pt x="29" y="9"/>
                  </a:cubicBezTo>
                  <a:cubicBezTo>
                    <a:pt x="32" y="7"/>
                    <a:pt x="33" y="9"/>
                    <a:pt x="37" y="8"/>
                  </a:cubicBezTo>
                  <a:cubicBezTo>
                    <a:pt x="37" y="6"/>
                    <a:pt x="37" y="6"/>
                    <a:pt x="37" y="6"/>
                  </a:cubicBezTo>
                  <a:cubicBezTo>
                    <a:pt x="37" y="7"/>
                    <a:pt x="39" y="7"/>
                    <a:pt x="40" y="6"/>
                  </a:cubicBezTo>
                  <a:cubicBezTo>
                    <a:pt x="42" y="4"/>
                    <a:pt x="45" y="6"/>
                    <a:pt x="46" y="2"/>
                  </a:cubicBezTo>
                  <a:cubicBezTo>
                    <a:pt x="44" y="2"/>
                    <a:pt x="42" y="0"/>
                    <a:pt x="39" y="0"/>
                  </a:cubicBezTo>
                  <a:cubicBezTo>
                    <a:pt x="36" y="0"/>
                    <a:pt x="34" y="3"/>
                    <a:pt x="31" y="3"/>
                  </a:cubicBezTo>
                  <a:cubicBezTo>
                    <a:pt x="26" y="3"/>
                    <a:pt x="23" y="0"/>
                    <a:pt x="18" y="0"/>
                  </a:cubicBezTo>
                  <a:cubicBezTo>
                    <a:pt x="13" y="0"/>
                    <a:pt x="2" y="1"/>
                    <a:pt x="0" y="4"/>
                  </a:cubicBezTo>
                  <a:cubicBezTo>
                    <a:pt x="2" y="5"/>
                    <a:pt x="3" y="5"/>
                    <a:pt x="5" y="5"/>
                  </a:cubicBezTo>
                  <a:cubicBezTo>
                    <a:pt x="8" y="5"/>
                    <a:pt x="13" y="2"/>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0" name="Freeform 80">
              <a:extLst>
                <a:ext uri="{FF2B5EF4-FFF2-40B4-BE49-F238E27FC236}">
                  <a16:creationId xmlns:a16="http://schemas.microsoft.com/office/drawing/2014/main" id="{E7477A03-15C5-4C14-902F-D2D2AD093614}"/>
                </a:ext>
              </a:extLst>
            </p:cNvPr>
            <p:cNvSpPr>
              <a:spLocks/>
            </p:cNvSpPr>
            <p:nvPr/>
          </p:nvSpPr>
          <p:spPr bwMode="auto">
            <a:xfrm>
              <a:off x="4509" y="1127"/>
              <a:ext cx="38" cy="24"/>
            </a:xfrm>
            <a:custGeom>
              <a:avLst/>
              <a:gdLst>
                <a:gd name="T0" fmla="*/ 4 w 16"/>
                <a:gd name="T1" fmla="*/ 10 h 10"/>
                <a:gd name="T2" fmla="*/ 16 w 16"/>
                <a:gd name="T3" fmla="*/ 7 h 10"/>
                <a:gd name="T4" fmla="*/ 13 w 16"/>
                <a:gd name="T5" fmla="*/ 0 h 10"/>
                <a:gd name="T6" fmla="*/ 0 w 16"/>
                <a:gd name="T7" fmla="*/ 7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6" y="10"/>
                    <a:pt x="14" y="8"/>
                    <a:pt x="16" y="7"/>
                  </a:cubicBezTo>
                  <a:cubicBezTo>
                    <a:pt x="13" y="0"/>
                    <a:pt x="13" y="0"/>
                    <a:pt x="13" y="0"/>
                  </a:cubicBezTo>
                  <a:cubicBezTo>
                    <a:pt x="9" y="0"/>
                    <a:pt x="0" y="4"/>
                    <a:pt x="0" y="7"/>
                  </a:cubicBezTo>
                  <a:cubicBezTo>
                    <a:pt x="0" y="9"/>
                    <a:pt x="1"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81">
              <a:extLst>
                <a:ext uri="{FF2B5EF4-FFF2-40B4-BE49-F238E27FC236}">
                  <a16:creationId xmlns:a16="http://schemas.microsoft.com/office/drawing/2014/main" id="{9F3282C7-32ED-47C4-9FED-782EFAE41B3D}"/>
                </a:ext>
              </a:extLst>
            </p:cNvPr>
            <p:cNvSpPr>
              <a:spLocks/>
            </p:cNvSpPr>
            <p:nvPr/>
          </p:nvSpPr>
          <p:spPr bwMode="auto">
            <a:xfrm>
              <a:off x="4459" y="1139"/>
              <a:ext cx="40" cy="28"/>
            </a:xfrm>
            <a:custGeom>
              <a:avLst/>
              <a:gdLst>
                <a:gd name="T0" fmla="*/ 12 w 17"/>
                <a:gd name="T1" fmla="*/ 11 h 12"/>
                <a:gd name="T2" fmla="*/ 11 w 17"/>
                <a:gd name="T3" fmla="*/ 8 h 12"/>
                <a:gd name="T4" fmla="*/ 17 w 17"/>
                <a:gd name="T5" fmla="*/ 7 h 12"/>
                <a:gd name="T6" fmla="*/ 17 w 17"/>
                <a:gd name="T7" fmla="*/ 4 h 12"/>
                <a:gd name="T8" fmla="*/ 11 w 17"/>
                <a:gd name="T9" fmla="*/ 3 h 12"/>
                <a:gd name="T10" fmla="*/ 12 w 17"/>
                <a:gd name="T11" fmla="*/ 0 h 12"/>
                <a:gd name="T12" fmla="*/ 5 w 17"/>
                <a:gd name="T13" fmla="*/ 0 h 12"/>
                <a:gd name="T14" fmla="*/ 5 w 17"/>
                <a:gd name="T15" fmla="*/ 4 h 12"/>
                <a:gd name="T16" fmla="*/ 0 w 17"/>
                <a:gd name="T17" fmla="*/ 10 h 12"/>
                <a:gd name="T18" fmla="*/ 12 w 17"/>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2" y="11"/>
                  </a:moveTo>
                  <a:cubicBezTo>
                    <a:pt x="11" y="8"/>
                    <a:pt x="11" y="8"/>
                    <a:pt x="11" y="8"/>
                  </a:cubicBezTo>
                  <a:cubicBezTo>
                    <a:pt x="13" y="8"/>
                    <a:pt x="16" y="9"/>
                    <a:pt x="17" y="7"/>
                  </a:cubicBezTo>
                  <a:cubicBezTo>
                    <a:pt x="17" y="6"/>
                    <a:pt x="17" y="6"/>
                    <a:pt x="17" y="4"/>
                  </a:cubicBezTo>
                  <a:cubicBezTo>
                    <a:pt x="15" y="4"/>
                    <a:pt x="12" y="3"/>
                    <a:pt x="11" y="3"/>
                  </a:cubicBezTo>
                  <a:cubicBezTo>
                    <a:pt x="11" y="3"/>
                    <a:pt x="12" y="2"/>
                    <a:pt x="12" y="0"/>
                  </a:cubicBezTo>
                  <a:cubicBezTo>
                    <a:pt x="5" y="0"/>
                    <a:pt x="5" y="0"/>
                    <a:pt x="5" y="0"/>
                  </a:cubicBezTo>
                  <a:cubicBezTo>
                    <a:pt x="5" y="4"/>
                    <a:pt x="4" y="2"/>
                    <a:pt x="5" y="4"/>
                  </a:cubicBezTo>
                  <a:cubicBezTo>
                    <a:pt x="2" y="5"/>
                    <a:pt x="0" y="7"/>
                    <a:pt x="0" y="10"/>
                  </a:cubicBezTo>
                  <a:cubicBezTo>
                    <a:pt x="0" y="12"/>
                    <a:pt x="11" y="12"/>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2" name="Freeform 82">
              <a:extLst>
                <a:ext uri="{FF2B5EF4-FFF2-40B4-BE49-F238E27FC236}">
                  <a16:creationId xmlns:a16="http://schemas.microsoft.com/office/drawing/2014/main" id="{E902CB63-DA84-455D-A10E-2ED7DED0AD3B}"/>
                </a:ext>
              </a:extLst>
            </p:cNvPr>
            <p:cNvSpPr>
              <a:spLocks/>
            </p:cNvSpPr>
            <p:nvPr/>
          </p:nvSpPr>
          <p:spPr bwMode="auto">
            <a:xfrm>
              <a:off x="4405" y="1162"/>
              <a:ext cx="42" cy="17"/>
            </a:xfrm>
            <a:custGeom>
              <a:avLst/>
              <a:gdLst>
                <a:gd name="T0" fmla="*/ 12 w 18"/>
                <a:gd name="T1" fmla="*/ 0 h 7"/>
                <a:gd name="T2" fmla="*/ 0 w 18"/>
                <a:gd name="T3" fmla="*/ 5 h 7"/>
                <a:gd name="T4" fmla="*/ 3 w 18"/>
                <a:gd name="T5" fmla="*/ 7 h 7"/>
                <a:gd name="T6" fmla="*/ 6 w 18"/>
                <a:gd name="T7" fmla="*/ 4 h 7"/>
                <a:gd name="T8" fmla="*/ 11 w 18"/>
                <a:gd name="T9" fmla="*/ 7 h 7"/>
                <a:gd name="T10" fmla="*/ 18 w 18"/>
                <a:gd name="T11" fmla="*/ 3 h 7"/>
                <a:gd name="T12" fmla="*/ 12 w 1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8" h="7">
                  <a:moveTo>
                    <a:pt x="12" y="0"/>
                  </a:moveTo>
                  <a:cubicBezTo>
                    <a:pt x="9" y="0"/>
                    <a:pt x="0" y="2"/>
                    <a:pt x="0" y="5"/>
                  </a:cubicBezTo>
                  <a:cubicBezTo>
                    <a:pt x="0" y="6"/>
                    <a:pt x="1" y="7"/>
                    <a:pt x="3" y="7"/>
                  </a:cubicBezTo>
                  <a:cubicBezTo>
                    <a:pt x="5" y="7"/>
                    <a:pt x="6" y="7"/>
                    <a:pt x="6" y="4"/>
                  </a:cubicBezTo>
                  <a:cubicBezTo>
                    <a:pt x="7" y="4"/>
                    <a:pt x="9" y="7"/>
                    <a:pt x="11" y="7"/>
                  </a:cubicBezTo>
                  <a:cubicBezTo>
                    <a:pt x="14" y="7"/>
                    <a:pt x="13" y="3"/>
                    <a:pt x="18" y="3"/>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3" name="Freeform 83">
              <a:extLst>
                <a:ext uri="{FF2B5EF4-FFF2-40B4-BE49-F238E27FC236}">
                  <a16:creationId xmlns:a16="http://schemas.microsoft.com/office/drawing/2014/main" id="{EA076AF7-EFA0-47AD-A726-D587426E4348}"/>
                </a:ext>
              </a:extLst>
            </p:cNvPr>
            <p:cNvSpPr>
              <a:spLocks/>
            </p:cNvSpPr>
            <p:nvPr/>
          </p:nvSpPr>
          <p:spPr bwMode="auto">
            <a:xfrm>
              <a:off x="4381" y="1115"/>
              <a:ext cx="64" cy="43"/>
            </a:xfrm>
            <a:custGeom>
              <a:avLst/>
              <a:gdLst>
                <a:gd name="T0" fmla="*/ 21 w 27"/>
                <a:gd name="T1" fmla="*/ 16 h 18"/>
                <a:gd name="T2" fmla="*/ 27 w 27"/>
                <a:gd name="T3" fmla="*/ 15 h 18"/>
                <a:gd name="T4" fmla="*/ 14 w 27"/>
                <a:gd name="T5" fmla="*/ 12 h 18"/>
                <a:gd name="T6" fmla="*/ 25 w 27"/>
                <a:gd name="T7" fmla="*/ 6 h 18"/>
                <a:gd name="T8" fmla="*/ 27 w 27"/>
                <a:gd name="T9" fmla="*/ 3 h 18"/>
                <a:gd name="T10" fmla="*/ 26 w 27"/>
                <a:gd name="T11" fmla="*/ 0 h 18"/>
                <a:gd name="T12" fmla="*/ 22 w 27"/>
                <a:gd name="T13" fmla="*/ 4 h 18"/>
                <a:gd name="T14" fmla="*/ 8 w 27"/>
                <a:gd name="T15" fmla="*/ 8 h 18"/>
                <a:gd name="T16" fmla="*/ 8 w 27"/>
                <a:gd name="T17" fmla="*/ 10 h 18"/>
                <a:gd name="T18" fmla="*/ 3 w 27"/>
                <a:gd name="T19" fmla="*/ 10 h 18"/>
                <a:gd name="T20" fmla="*/ 0 w 27"/>
                <a:gd name="T21" fmla="*/ 13 h 18"/>
                <a:gd name="T22" fmla="*/ 11 w 27"/>
                <a:gd name="T23" fmla="*/ 18 h 18"/>
                <a:gd name="T24" fmla="*/ 21 w 27"/>
                <a:gd name="T2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8">
                  <a:moveTo>
                    <a:pt x="21" y="16"/>
                  </a:moveTo>
                  <a:cubicBezTo>
                    <a:pt x="23" y="16"/>
                    <a:pt x="26" y="16"/>
                    <a:pt x="27" y="15"/>
                  </a:cubicBezTo>
                  <a:cubicBezTo>
                    <a:pt x="22" y="13"/>
                    <a:pt x="21" y="12"/>
                    <a:pt x="14" y="12"/>
                  </a:cubicBezTo>
                  <a:cubicBezTo>
                    <a:pt x="17" y="9"/>
                    <a:pt x="21" y="8"/>
                    <a:pt x="25" y="6"/>
                  </a:cubicBezTo>
                  <a:cubicBezTo>
                    <a:pt x="25" y="5"/>
                    <a:pt x="26" y="3"/>
                    <a:pt x="27" y="3"/>
                  </a:cubicBezTo>
                  <a:cubicBezTo>
                    <a:pt x="27" y="2"/>
                    <a:pt x="27" y="0"/>
                    <a:pt x="26" y="0"/>
                  </a:cubicBezTo>
                  <a:cubicBezTo>
                    <a:pt x="24" y="0"/>
                    <a:pt x="22" y="2"/>
                    <a:pt x="22" y="4"/>
                  </a:cubicBezTo>
                  <a:cubicBezTo>
                    <a:pt x="15" y="4"/>
                    <a:pt x="16" y="8"/>
                    <a:pt x="8" y="8"/>
                  </a:cubicBezTo>
                  <a:cubicBezTo>
                    <a:pt x="8" y="10"/>
                    <a:pt x="8" y="10"/>
                    <a:pt x="8" y="10"/>
                  </a:cubicBezTo>
                  <a:cubicBezTo>
                    <a:pt x="3" y="10"/>
                    <a:pt x="3" y="10"/>
                    <a:pt x="3" y="10"/>
                  </a:cubicBezTo>
                  <a:cubicBezTo>
                    <a:pt x="2" y="14"/>
                    <a:pt x="1" y="12"/>
                    <a:pt x="0" y="13"/>
                  </a:cubicBezTo>
                  <a:cubicBezTo>
                    <a:pt x="1" y="14"/>
                    <a:pt x="10" y="18"/>
                    <a:pt x="11" y="18"/>
                  </a:cubicBezTo>
                  <a:cubicBezTo>
                    <a:pt x="14" y="18"/>
                    <a:pt x="1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84">
              <a:extLst>
                <a:ext uri="{FF2B5EF4-FFF2-40B4-BE49-F238E27FC236}">
                  <a16:creationId xmlns:a16="http://schemas.microsoft.com/office/drawing/2014/main" id="{4D80A227-510F-49FE-BC12-0169F4B3367D}"/>
                </a:ext>
              </a:extLst>
            </p:cNvPr>
            <p:cNvSpPr>
              <a:spLocks/>
            </p:cNvSpPr>
            <p:nvPr/>
          </p:nvSpPr>
          <p:spPr bwMode="auto">
            <a:xfrm>
              <a:off x="3717" y="1179"/>
              <a:ext cx="212" cy="118"/>
            </a:xfrm>
            <a:custGeom>
              <a:avLst/>
              <a:gdLst>
                <a:gd name="T0" fmla="*/ 6 w 90"/>
                <a:gd name="T1" fmla="*/ 14 h 50"/>
                <a:gd name="T2" fmla="*/ 8 w 90"/>
                <a:gd name="T3" fmla="*/ 15 h 50"/>
                <a:gd name="T4" fmla="*/ 14 w 90"/>
                <a:gd name="T5" fmla="*/ 22 h 50"/>
                <a:gd name="T6" fmla="*/ 12 w 90"/>
                <a:gd name="T7" fmla="*/ 23 h 50"/>
                <a:gd name="T8" fmla="*/ 19 w 90"/>
                <a:gd name="T9" fmla="*/ 26 h 50"/>
                <a:gd name="T10" fmla="*/ 26 w 90"/>
                <a:gd name="T11" fmla="*/ 19 h 50"/>
                <a:gd name="T12" fmla="*/ 28 w 90"/>
                <a:gd name="T13" fmla="*/ 19 h 50"/>
                <a:gd name="T14" fmla="*/ 31 w 90"/>
                <a:gd name="T15" fmla="*/ 23 h 50"/>
                <a:gd name="T16" fmla="*/ 37 w 90"/>
                <a:gd name="T17" fmla="*/ 23 h 50"/>
                <a:gd name="T18" fmla="*/ 26 w 90"/>
                <a:gd name="T19" fmla="*/ 28 h 50"/>
                <a:gd name="T20" fmla="*/ 19 w 90"/>
                <a:gd name="T21" fmla="*/ 30 h 50"/>
                <a:gd name="T22" fmla="*/ 28 w 90"/>
                <a:gd name="T23" fmla="*/ 33 h 50"/>
                <a:gd name="T24" fmla="*/ 38 w 90"/>
                <a:gd name="T25" fmla="*/ 34 h 50"/>
                <a:gd name="T26" fmla="*/ 31 w 90"/>
                <a:gd name="T27" fmla="*/ 36 h 50"/>
                <a:gd name="T28" fmla="*/ 22 w 90"/>
                <a:gd name="T29" fmla="*/ 36 h 50"/>
                <a:gd name="T30" fmla="*/ 40 w 90"/>
                <a:gd name="T31" fmla="*/ 50 h 50"/>
                <a:gd name="T32" fmla="*/ 47 w 90"/>
                <a:gd name="T33" fmla="*/ 38 h 50"/>
                <a:gd name="T34" fmla="*/ 50 w 90"/>
                <a:gd name="T35" fmla="*/ 36 h 50"/>
                <a:gd name="T36" fmla="*/ 62 w 90"/>
                <a:gd name="T37" fmla="*/ 20 h 50"/>
                <a:gd name="T38" fmla="*/ 68 w 90"/>
                <a:gd name="T39" fmla="*/ 23 h 50"/>
                <a:gd name="T40" fmla="*/ 65 w 90"/>
                <a:gd name="T41" fmla="*/ 24 h 50"/>
                <a:gd name="T42" fmla="*/ 69 w 90"/>
                <a:gd name="T43" fmla="*/ 30 h 50"/>
                <a:gd name="T44" fmla="*/ 66 w 90"/>
                <a:gd name="T45" fmla="*/ 36 h 50"/>
                <a:gd name="T46" fmla="*/ 76 w 90"/>
                <a:gd name="T47" fmla="*/ 37 h 50"/>
                <a:gd name="T48" fmla="*/ 76 w 90"/>
                <a:gd name="T49" fmla="*/ 41 h 50"/>
                <a:gd name="T50" fmla="*/ 90 w 90"/>
                <a:gd name="T51" fmla="*/ 34 h 50"/>
                <a:gd name="T52" fmla="*/ 82 w 90"/>
                <a:gd name="T53" fmla="*/ 27 h 50"/>
                <a:gd name="T54" fmla="*/ 74 w 90"/>
                <a:gd name="T55" fmla="*/ 27 h 50"/>
                <a:gd name="T56" fmla="*/ 74 w 90"/>
                <a:gd name="T57" fmla="*/ 23 h 50"/>
                <a:gd name="T58" fmla="*/ 70 w 90"/>
                <a:gd name="T59" fmla="*/ 22 h 50"/>
                <a:gd name="T60" fmla="*/ 73 w 90"/>
                <a:gd name="T61" fmla="*/ 22 h 50"/>
                <a:gd name="T62" fmla="*/ 54 w 90"/>
                <a:gd name="T63" fmla="*/ 12 h 50"/>
                <a:gd name="T64" fmla="*/ 52 w 90"/>
                <a:gd name="T65" fmla="*/ 12 h 50"/>
                <a:gd name="T66" fmla="*/ 49 w 90"/>
                <a:gd name="T67" fmla="*/ 6 h 50"/>
                <a:gd name="T68" fmla="*/ 45 w 90"/>
                <a:gd name="T69" fmla="*/ 9 h 50"/>
                <a:gd name="T70" fmla="*/ 46 w 90"/>
                <a:gd name="T71" fmla="*/ 5 h 50"/>
                <a:gd name="T72" fmla="*/ 37 w 90"/>
                <a:gd name="T73" fmla="*/ 0 h 50"/>
                <a:gd name="T74" fmla="*/ 32 w 90"/>
                <a:gd name="T75" fmla="*/ 4 h 50"/>
                <a:gd name="T76" fmla="*/ 35 w 90"/>
                <a:gd name="T77" fmla="*/ 14 h 50"/>
                <a:gd name="T78" fmla="*/ 25 w 90"/>
                <a:gd name="T79" fmla="*/ 4 h 50"/>
                <a:gd name="T80" fmla="*/ 21 w 90"/>
                <a:gd name="T81" fmla="*/ 7 h 50"/>
                <a:gd name="T82" fmla="*/ 23 w 90"/>
                <a:gd name="T83" fmla="*/ 10 h 50"/>
                <a:gd name="T84" fmla="*/ 17 w 90"/>
                <a:gd name="T85" fmla="*/ 7 h 50"/>
                <a:gd name="T86" fmla="*/ 19 w 90"/>
                <a:gd name="T87" fmla="*/ 4 h 50"/>
                <a:gd name="T88" fmla="*/ 8 w 90"/>
                <a:gd name="T89" fmla="*/ 3 h 50"/>
                <a:gd name="T90" fmla="*/ 0 w 90"/>
                <a:gd name="T91" fmla="*/ 8 h 50"/>
                <a:gd name="T92" fmla="*/ 6 w 90"/>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50">
                  <a:moveTo>
                    <a:pt x="6" y="14"/>
                  </a:moveTo>
                  <a:cubicBezTo>
                    <a:pt x="6" y="14"/>
                    <a:pt x="7" y="14"/>
                    <a:pt x="8" y="15"/>
                  </a:cubicBezTo>
                  <a:cubicBezTo>
                    <a:pt x="7" y="18"/>
                    <a:pt x="10" y="20"/>
                    <a:pt x="14" y="22"/>
                  </a:cubicBezTo>
                  <a:cubicBezTo>
                    <a:pt x="13" y="22"/>
                    <a:pt x="13" y="22"/>
                    <a:pt x="12" y="23"/>
                  </a:cubicBezTo>
                  <a:cubicBezTo>
                    <a:pt x="13" y="25"/>
                    <a:pt x="16" y="26"/>
                    <a:pt x="19" y="26"/>
                  </a:cubicBezTo>
                  <a:cubicBezTo>
                    <a:pt x="24" y="26"/>
                    <a:pt x="24" y="23"/>
                    <a:pt x="26" y="19"/>
                  </a:cubicBezTo>
                  <a:cubicBezTo>
                    <a:pt x="27" y="19"/>
                    <a:pt x="27" y="19"/>
                    <a:pt x="28" y="19"/>
                  </a:cubicBezTo>
                  <a:cubicBezTo>
                    <a:pt x="29" y="19"/>
                    <a:pt x="31" y="23"/>
                    <a:pt x="31" y="23"/>
                  </a:cubicBezTo>
                  <a:cubicBezTo>
                    <a:pt x="32" y="23"/>
                    <a:pt x="34" y="23"/>
                    <a:pt x="37" y="23"/>
                  </a:cubicBezTo>
                  <a:cubicBezTo>
                    <a:pt x="35" y="23"/>
                    <a:pt x="29" y="27"/>
                    <a:pt x="26" y="28"/>
                  </a:cubicBezTo>
                  <a:cubicBezTo>
                    <a:pt x="25" y="28"/>
                    <a:pt x="19" y="28"/>
                    <a:pt x="19" y="30"/>
                  </a:cubicBezTo>
                  <a:cubicBezTo>
                    <a:pt x="19" y="36"/>
                    <a:pt x="25" y="33"/>
                    <a:pt x="28" y="33"/>
                  </a:cubicBezTo>
                  <a:cubicBezTo>
                    <a:pt x="30" y="33"/>
                    <a:pt x="37" y="33"/>
                    <a:pt x="38" y="34"/>
                  </a:cubicBezTo>
                  <a:cubicBezTo>
                    <a:pt x="35" y="35"/>
                    <a:pt x="33" y="34"/>
                    <a:pt x="31" y="36"/>
                  </a:cubicBezTo>
                  <a:cubicBezTo>
                    <a:pt x="31" y="36"/>
                    <a:pt x="25" y="35"/>
                    <a:pt x="22" y="36"/>
                  </a:cubicBezTo>
                  <a:cubicBezTo>
                    <a:pt x="22" y="44"/>
                    <a:pt x="35" y="46"/>
                    <a:pt x="40" y="50"/>
                  </a:cubicBezTo>
                  <a:cubicBezTo>
                    <a:pt x="43" y="47"/>
                    <a:pt x="43" y="41"/>
                    <a:pt x="47" y="38"/>
                  </a:cubicBezTo>
                  <a:cubicBezTo>
                    <a:pt x="48" y="37"/>
                    <a:pt x="49" y="37"/>
                    <a:pt x="50" y="36"/>
                  </a:cubicBezTo>
                  <a:cubicBezTo>
                    <a:pt x="52" y="30"/>
                    <a:pt x="55" y="20"/>
                    <a:pt x="62" y="20"/>
                  </a:cubicBezTo>
                  <a:cubicBezTo>
                    <a:pt x="62" y="20"/>
                    <a:pt x="64" y="23"/>
                    <a:pt x="68" y="23"/>
                  </a:cubicBezTo>
                  <a:cubicBezTo>
                    <a:pt x="67" y="23"/>
                    <a:pt x="66" y="24"/>
                    <a:pt x="65" y="24"/>
                  </a:cubicBezTo>
                  <a:cubicBezTo>
                    <a:pt x="66" y="26"/>
                    <a:pt x="68" y="30"/>
                    <a:pt x="69" y="30"/>
                  </a:cubicBezTo>
                  <a:cubicBezTo>
                    <a:pt x="69" y="34"/>
                    <a:pt x="66" y="32"/>
                    <a:pt x="66" y="36"/>
                  </a:cubicBezTo>
                  <a:cubicBezTo>
                    <a:pt x="69" y="37"/>
                    <a:pt x="73" y="36"/>
                    <a:pt x="76" y="37"/>
                  </a:cubicBezTo>
                  <a:cubicBezTo>
                    <a:pt x="76" y="38"/>
                    <a:pt x="76" y="39"/>
                    <a:pt x="76" y="41"/>
                  </a:cubicBezTo>
                  <a:cubicBezTo>
                    <a:pt x="82" y="39"/>
                    <a:pt x="84" y="36"/>
                    <a:pt x="90" y="34"/>
                  </a:cubicBezTo>
                  <a:cubicBezTo>
                    <a:pt x="88" y="31"/>
                    <a:pt x="82" y="31"/>
                    <a:pt x="82" y="27"/>
                  </a:cubicBezTo>
                  <a:cubicBezTo>
                    <a:pt x="79" y="27"/>
                    <a:pt x="78" y="27"/>
                    <a:pt x="74" y="27"/>
                  </a:cubicBezTo>
                  <a:cubicBezTo>
                    <a:pt x="75" y="23"/>
                    <a:pt x="75" y="24"/>
                    <a:pt x="74" y="23"/>
                  </a:cubicBezTo>
                  <a:cubicBezTo>
                    <a:pt x="73" y="23"/>
                    <a:pt x="72" y="23"/>
                    <a:pt x="70" y="22"/>
                  </a:cubicBezTo>
                  <a:cubicBezTo>
                    <a:pt x="71" y="22"/>
                    <a:pt x="72" y="22"/>
                    <a:pt x="73" y="22"/>
                  </a:cubicBezTo>
                  <a:cubicBezTo>
                    <a:pt x="70" y="19"/>
                    <a:pt x="58" y="12"/>
                    <a:pt x="54" y="12"/>
                  </a:cubicBezTo>
                  <a:cubicBezTo>
                    <a:pt x="54" y="12"/>
                    <a:pt x="53" y="12"/>
                    <a:pt x="52" y="12"/>
                  </a:cubicBezTo>
                  <a:cubicBezTo>
                    <a:pt x="53" y="10"/>
                    <a:pt x="53" y="6"/>
                    <a:pt x="49" y="6"/>
                  </a:cubicBezTo>
                  <a:cubicBezTo>
                    <a:pt x="48" y="6"/>
                    <a:pt x="47" y="8"/>
                    <a:pt x="45" y="9"/>
                  </a:cubicBezTo>
                  <a:cubicBezTo>
                    <a:pt x="45" y="8"/>
                    <a:pt x="46" y="6"/>
                    <a:pt x="46" y="5"/>
                  </a:cubicBezTo>
                  <a:cubicBezTo>
                    <a:pt x="46" y="2"/>
                    <a:pt x="40" y="0"/>
                    <a:pt x="37" y="0"/>
                  </a:cubicBezTo>
                  <a:cubicBezTo>
                    <a:pt x="34" y="0"/>
                    <a:pt x="32" y="0"/>
                    <a:pt x="32" y="4"/>
                  </a:cubicBezTo>
                  <a:cubicBezTo>
                    <a:pt x="32" y="8"/>
                    <a:pt x="34" y="10"/>
                    <a:pt x="35" y="14"/>
                  </a:cubicBezTo>
                  <a:cubicBezTo>
                    <a:pt x="30" y="12"/>
                    <a:pt x="31" y="4"/>
                    <a:pt x="25" y="4"/>
                  </a:cubicBezTo>
                  <a:cubicBezTo>
                    <a:pt x="23" y="4"/>
                    <a:pt x="21" y="5"/>
                    <a:pt x="21" y="7"/>
                  </a:cubicBezTo>
                  <a:cubicBezTo>
                    <a:pt x="21" y="9"/>
                    <a:pt x="22" y="10"/>
                    <a:pt x="23" y="10"/>
                  </a:cubicBezTo>
                  <a:cubicBezTo>
                    <a:pt x="21" y="9"/>
                    <a:pt x="19" y="9"/>
                    <a:pt x="17" y="7"/>
                  </a:cubicBezTo>
                  <a:cubicBezTo>
                    <a:pt x="17" y="6"/>
                    <a:pt x="18" y="5"/>
                    <a:pt x="19" y="4"/>
                  </a:cubicBezTo>
                  <a:cubicBezTo>
                    <a:pt x="14" y="3"/>
                    <a:pt x="12" y="3"/>
                    <a:pt x="8" y="3"/>
                  </a:cubicBezTo>
                  <a:cubicBezTo>
                    <a:pt x="6" y="3"/>
                    <a:pt x="1" y="7"/>
                    <a:pt x="0" y="8"/>
                  </a:cubicBezTo>
                  <a:cubicBezTo>
                    <a:pt x="2" y="10"/>
                    <a:pt x="4" y="14"/>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5" name="Freeform 85">
              <a:extLst>
                <a:ext uri="{FF2B5EF4-FFF2-40B4-BE49-F238E27FC236}">
                  <a16:creationId xmlns:a16="http://schemas.microsoft.com/office/drawing/2014/main" id="{A754892A-55CE-4310-826E-E51CB8C91FC4}"/>
                </a:ext>
              </a:extLst>
            </p:cNvPr>
            <p:cNvSpPr>
              <a:spLocks/>
            </p:cNvSpPr>
            <p:nvPr/>
          </p:nvSpPr>
          <p:spPr bwMode="auto">
            <a:xfrm>
              <a:off x="3828" y="1158"/>
              <a:ext cx="139" cy="54"/>
            </a:xfrm>
            <a:custGeom>
              <a:avLst/>
              <a:gdLst>
                <a:gd name="T0" fmla="*/ 4 w 59"/>
                <a:gd name="T1" fmla="*/ 10 h 23"/>
                <a:gd name="T2" fmla="*/ 12 w 59"/>
                <a:gd name="T3" fmla="*/ 13 h 23"/>
                <a:gd name="T4" fmla="*/ 22 w 59"/>
                <a:gd name="T5" fmla="*/ 14 h 23"/>
                <a:gd name="T6" fmla="*/ 17 w 59"/>
                <a:gd name="T7" fmla="*/ 15 h 23"/>
                <a:gd name="T8" fmla="*/ 12 w 59"/>
                <a:gd name="T9" fmla="*/ 16 h 23"/>
                <a:gd name="T10" fmla="*/ 15 w 59"/>
                <a:gd name="T11" fmla="*/ 20 h 23"/>
                <a:gd name="T12" fmla="*/ 28 w 59"/>
                <a:gd name="T13" fmla="*/ 20 h 23"/>
                <a:gd name="T14" fmla="*/ 36 w 59"/>
                <a:gd name="T15" fmla="*/ 23 h 23"/>
                <a:gd name="T16" fmla="*/ 59 w 59"/>
                <a:gd name="T17" fmla="*/ 11 h 23"/>
                <a:gd name="T18" fmla="*/ 49 w 59"/>
                <a:gd name="T19" fmla="*/ 4 h 23"/>
                <a:gd name="T20" fmla="*/ 41 w 59"/>
                <a:gd name="T21" fmla="*/ 4 h 23"/>
                <a:gd name="T22" fmla="*/ 35 w 59"/>
                <a:gd name="T23" fmla="*/ 6 h 23"/>
                <a:gd name="T24" fmla="*/ 35 w 59"/>
                <a:gd name="T25" fmla="*/ 0 h 23"/>
                <a:gd name="T26" fmla="*/ 32 w 59"/>
                <a:gd name="T27" fmla="*/ 0 h 23"/>
                <a:gd name="T28" fmla="*/ 26 w 59"/>
                <a:gd name="T29" fmla="*/ 7 h 23"/>
                <a:gd name="T30" fmla="*/ 17 w 59"/>
                <a:gd name="T31" fmla="*/ 4 h 23"/>
                <a:gd name="T32" fmla="*/ 12 w 59"/>
                <a:gd name="T33" fmla="*/ 4 h 23"/>
                <a:gd name="T34" fmla="*/ 11 w 59"/>
                <a:gd name="T35" fmla="*/ 4 h 23"/>
                <a:gd name="T36" fmla="*/ 10 w 59"/>
                <a:gd name="T37" fmla="*/ 4 h 23"/>
                <a:gd name="T38" fmla="*/ 10 w 59"/>
                <a:gd name="T39" fmla="*/ 6 h 23"/>
                <a:gd name="T40" fmla="*/ 4 w 59"/>
                <a:gd name="T41" fmla="*/ 4 h 23"/>
                <a:gd name="T42" fmla="*/ 0 w 59"/>
                <a:gd name="T43" fmla="*/ 4 h 23"/>
                <a:gd name="T44" fmla="*/ 4 w 59"/>
                <a:gd name="T45"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 h="23">
                  <a:moveTo>
                    <a:pt x="4" y="10"/>
                  </a:moveTo>
                  <a:cubicBezTo>
                    <a:pt x="3" y="15"/>
                    <a:pt x="8" y="13"/>
                    <a:pt x="12" y="13"/>
                  </a:cubicBezTo>
                  <a:cubicBezTo>
                    <a:pt x="12" y="13"/>
                    <a:pt x="21" y="14"/>
                    <a:pt x="22" y="14"/>
                  </a:cubicBezTo>
                  <a:cubicBezTo>
                    <a:pt x="21" y="14"/>
                    <a:pt x="19" y="14"/>
                    <a:pt x="17" y="15"/>
                  </a:cubicBezTo>
                  <a:cubicBezTo>
                    <a:pt x="16" y="15"/>
                    <a:pt x="14" y="15"/>
                    <a:pt x="12" y="16"/>
                  </a:cubicBezTo>
                  <a:cubicBezTo>
                    <a:pt x="12" y="18"/>
                    <a:pt x="13" y="20"/>
                    <a:pt x="15" y="20"/>
                  </a:cubicBezTo>
                  <a:cubicBezTo>
                    <a:pt x="28" y="20"/>
                    <a:pt x="28" y="20"/>
                    <a:pt x="28" y="20"/>
                  </a:cubicBezTo>
                  <a:cubicBezTo>
                    <a:pt x="29" y="20"/>
                    <a:pt x="32" y="23"/>
                    <a:pt x="36" y="23"/>
                  </a:cubicBezTo>
                  <a:cubicBezTo>
                    <a:pt x="42" y="23"/>
                    <a:pt x="54" y="15"/>
                    <a:pt x="59" y="11"/>
                  </a:cubicBezTo>
                  <a:cubicBezTo>
                    <a:pt x="58" y="8"/>
                    <a:pt x="53" y="4"/>
                    <a:pt x="49" y="4"/>
                  </a:cubicBezTo>
                  <a:cubicBezTo>
                    <a:pt x="46" y="4"/>
                    <a:pt x="47" y="4"/>
                    <a:pt x="41" y="4"/>
                  </a:cubicBezTo>
                  <a:cubicBezTo>
                    <a:pt x="38" y="4"/>
                    <a:pt x="37" y="6"/>
                    <a:pt x="35" y="6"/>
                  </a:cubicBezTo>
                  <a:cubicBezTo>
                    <a:pt x="34" y="4"/>
                    <a:pt x="35" y="4"/>
                    <a:pt x="35" y="0"/>
                  </a:cubicBezTo>
                  <a:cubicBezTo>
                    <a:pt x="32" y="0"/>
                    <a:pt x="32" y="0"/>
                    <a:pt x="32" y="0"/>
                  </a:cubicBezTo>
                  <a:cubicBezTo>
                    <a:pt x="31" y="4"/>
                    <a:pt x="29" y="7"/>
                    <a:pt x="26" y="7"/>
                  </a:cubicBezTo>
                  <a:cubicBezTo>
                    <a:pt x="25" y="7"/>
                    <a:pt x="19" y="4"/>
                    <a:pt x="17" y="4"/>
                  </a:cubicBezTo>
                  <a:cubicBezTo>
                    <a:pt x="12" y="4"/>
                    <a:pt x="12" y="4"/>
                    <a:pt x="12" y="4"/>
                  </a:cubicBezTo>
                  <a:cubicBezTo>
                    <a:pt x="11" y="4"/>
                    <a:pt x="11" y="4"/>
                    <a:pt x="11" y="4"/>
                  </a:cubicBezTo>
                  <a:cubicBezTo>
                    <a:pt x="10" y="4"/>
                    <a:pt x="10" y="4"/>
                    <a:pt x="10" y="4"/>
                  </a:cubicBezTo>
                  <a:cubicBezTo>
                    <a:pt x="10" y="6"/>
                    <a:pt x="10" y="6"/>
                    <a:pt x="10" y="6"/>
                  </a:cubicBezTo>
                  <a:cubicBezTo>
                    <a:pt x="6" y="6"/>
                    <a:pt x="5" y="8"/>
                    <a:pt x="4" y="4"/>
                  </a:cubicBezTo>
                  <a:cubicBezTo>
                    <a:pt x="0" y="4"/>
                    <a:pt x="0" y="4"/>
                    <a:pt x="0" y="4"/>
                  </a:cubicBezTo>
                  <a:cubicBezTo>
                    <a:pt x="0" y="8"/>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6" name="Freeform 86">
              <a:extLst>
                <a:ext uri="{FF2B5EF4-FFF2-40B4-BE49-F238E27FC236}">
                  <a16:creationId xmlns:a16="http://schemas.microsoft.com/office/drawing/2014/main" id="{DFDAEFA3-0169-4034-9F12-AF595D5DEF6C}"/>
                </a:ext>
              </a:extLst>
            </p:cNvPr>
            <p:cNvSpPr>
              <a:spLocks/>
            </p:cNvSpPr>
            <p:nvPr/>
          </p:nvSpPr>
          <p:spPr bwMode="auto">
            <a:xfrm>
              <a:off x="3717" y="12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87">
              <a:extLst>
                <a:ext uri="{FF2B5EF4-FFF2-40B4-BE49-F238E27FC236}">
                  <a16:creationId xmlns:a16="http://schemas.microsoft.com/office/drawing/2014/main" id="{274DE4F6-242B-4479-A275-8EECD795AEA6}"/>
                </a:ext>
              </a:extLst>
            </p:cNvPr>
            <p:cNvSpPr>
              <a:spLocks/>
            </p:cNvSpPr>
            <p:nvPr/>
          </p:nvSpPr>
          <p:spPr bwMode="auto">
            <a:xfrm>
              <a:off x="3717" y="1219"/>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8" name="Freeform 88">
              <a:extLst>
                <a:ext uri="{FF2B5EF4-FFF2-40B4-BE49-F238E27FC236}">
                  <a16:creationId xmlns:a16="http://schemas.microsoft.com/office/drawing/2014/main" id="{B761D368-59A7-401B-B9AA-8C4E194463D9}"/>
                </a:ext>
              </a:extLst>
            </p:cNvPr>
            <p:cNvSpPr>
              <a:spLocks/>
            </p:cNvSpPr>
            <p:nvPr/>
          </p:nvSpPr>
          <p:spPr bwMode="auto">
            <a:xfrm>
              <a:off x="3709" y="1219"/>
              <a:ext cx="26" cy="22"/>
            </a:xfrm>
            <a:custGeom>
              <a:avLst/>
              <a:gdLst>
                <a:gd name="T0" fmla="*/ 11 w 11"/>
                <a:gd name="T1" fmla="*/ 9 h 9"/>
                <a:gd name="T2" fmla="*/ 3 w 11"/>
                <a:gd name="T3" fmla="*/ 0 h 9"/>
                <a:gd name="T4" fmla="*/ 11 w 11"/>
                <a:gd name="T5" fmla="*/ 9 h 9"/>
              </a:gdLst>
              <a:ahLst/>
              <a:cxnLst>
                <a:cxn ang="0">
                  <a:pos x="T0" y="T1"/>
                </a:cxn>
                <a:cxn ang="0">
                  <a:pos x="T2" y="T3"/>
                </a:cxn>
                <a:cxn ang="0">
                  <a:pos x="T4" y="T5"/>
                </a:cxn>
              </a:cxnLst>
              <a:rect l="0" t="0" r="r" b="b"/>
              <a:pathLst>
                <a:path w="11" h="9">
                  <a:moveTo>
                    <a:pt x="11" y="9"/>
                  </a:moveTo>
                  <a:cubicBezTo>
                    <a:pt x="9" y="4"/>
                    <a:pt x="6" y="3"/>
                    <a:pt x="3" y="0"/>
                  </a:cubicBezTo>
                  <a:cubicBezTo>
                    <a:pt x="0" y="2"/>
                    <a:pt x="6" y="8"/>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89" name="Freeform 89">
              <a:extLst>
                <a:ext uri="{FF2B5EF4-FFF2-40B4-BE49-F238E27FC236}">
                  <a16:creationId xmlns:a16="http://schemas.microsoft.com/office/drawing/2014/main" id="{D9164C2B-86C1-4DD4-B46A-6608742EE854}"/>
                </a:ext>
              </a:extLst>
            </p:cNvPr>
            <p:cNvSpPr>
              <a:spLocks/>
            </p:cNvSpPr>
            <p:nvPr/>
          </p:nvSpPr>
          <p:spPr bwMode="auto">
            <a:xfrm>
              <a:off x="3404" y="1849"/>
              <a:ext cx="69" cy="78"/>
            </a:xfrm>
            <a:custGeom>
              <a:avLst/>
              <a:gdLst>
                <a:gd name="T0" fmla="*/ 0 w 29"/>
                <a:gd name="T1" fmla="*/ 28 h 33"/>
                <a:gd name="T2" fmla="*/ 6 w 29"/>
                <a:gd name="T3" fmla="*/ 33 h 33"/>
                <a:gd name="T4" fmla="*/ 10 w 29"/>
                <a:gd name="T5" fmla="*/ 33 h 33"/>
                <a:gd name="T6" fmla="*/ 18 w 29"/>
                <a:gd name="T7" fmla="*/ 28 h 33"/>
                <a:gd name="T8" fmla="*/ 25 w 29"/>
                <a:gd name="T9" fmla="*/ 26 h 33"/>
                <a:gd name="T10" fmla="*/ 25 w 29"/>
                <a:gd name="T11" fmla="*/ 20 h 33"/>
                <a:gd name="T12" fmla="*/ 25 w 29"/>
                <a:gd name="T13" fmla="*/ 12 h 33"/>
                <a:gd name="T14" fmla="*/ 29 w 29"/>
                <a:gd name="T15" fmla="*/ 9 h 33"/>
                <a:gd name="T16" fmla="*/ 21 w 29"/>
                <a:gd name="T17" fmla="*/ 0 h 33"/>
                <a:gd name="T18" fmla="*/ 17 w 29"/>
                <a:gd name="T19" fmla="*/ 0 h 33"/>
                <a:gd name="T20" fmla="*/ 10 w 29"/>
                <a:gd name="T21" fmla="*/ 4 h 33"/>
                <a:gd name="T22" fmla="*/ 12 w 29"/>
                <a:gd name="T23" fmla="*/ 7 h 33"/>
                <a:gd name="T24" fmla="*/ 5 w 29"/>
                <a:gd name="T25" fmla="*/ 9 h 33"/>
                <a:gd name="T26" fmla="*/ 3 w 29"/>
                <a:gd name="T27" fmla="*/ 12 h 33"/>
                <a:gd name="T28" fmla="*/ 7 w 29"/>
                <a:gd name="T29" fmla="*/ 17 h 33"/>
                <a:gd name="T30" fmla="*/ 0 w 29"/>
                <a:gd name="T3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3">
                  <a:moveTo>
                    <a:pt x="0" y="28"/>
                  </a:moveTo>
                  <a:cubicBezTo>
                    <a:pt x="0" y="31"/>
                    <a:pt x="3" y="33"/>
                    <a:pt x="6" y="33"/>
                  </a:cubicBezTo>
                  <a:cubicBezTo>
                    <a:pt x="7" y="33"/>
                    <a:pt x="9" y="33"/>
                    <a:pt x="10" y="33"/>
                  </a:cubicBezTo>
                  <a:cubicBezTo>
                    <a:pt x="12" y="31"/>
                    <a:pt x="15" y="28"/>
                    <a:pt x="18" y="28"/>
                  </a:cubicBezTo>
                  <a:cubicBezTo>
                    <a:pt x="21" y="28"/>
                    <a:pt x="23" y="28"/>
                    <a:pt x="25" y="26"/>
                  </a:cubicBezTo>
                  <a:cubicBezTo>
                    <a:pt x="26" y="25"/>
                    <a:pt x="25" y="22"/>
                    <a:pt x="25" y="20"/>
                  </a:cubicBezTo>
                  <a:cubicBezTo>
                    <a:pt x="25" y="20"/>
                    <a:pt x="25" y="14"/>
                    <a:pt x="25" y="12"/>
                  </a:cubicBezTo>
                  <a:cubicBezTo>
                    <a:pt x="25" y="11"/>
                    <a:pt x="29" y="11"/>
                    <a:pt x="29" y="9"/>
                  </a:cubicBezTo>
                  <a:cubicBezTo>
                    <a:pt x="29" y="5"/>
                    <a:pt x="26" y="0"/>
                    <a:pt x="21" y="0"/>
                  </a:cubicBezTo>
                  <a:cubicBezTo>
                    <a:pt x="20" y="0"/>
                    <a:pt x="18" y="0"/>
                    <a:pt x="17" y="0"/>
                  </a:cubicBezTo>
                  <a:cubicBezTo>
                    <a:pt x="15" y="0"/>
                    <a:pt x="10" y="3"/>
                    <a:pt x="10" y="4"/>
                  </a:cubicBezTo>
                  <a:cubicBezTo>
                    <a:pt x="10" y="5"/>
                    <a:pt x="11" y="6"/>
                    <a:pt x="12" y="7"/>
                  </a:cubicBezTo>
                  <a:cubicBezTo>
                    <a:pt x="10" y="8"/>
                    <a:pt x="6" y="9"/>
                    <a:pt x="5" y="9"/>
                  </a:cubicBezTo>
                  <a:cubicBezTo>
                    <a:pt x="4" y="9"/>
                    <a:pt x="3" y="9"/>
                    <a:pt x="3" y="12"/>
                  </a:cubicBezTo>
                  <a:cubicBezTo>
                    <a:pt x="3" y="14"/>
                    <a:pt x="5" y="16"/>
                    <a:pt x="7" y="17"/>
                  </a:cubicBezTo>
                  <a:cubicBezTo>
                    <a:pt x="6" y="22"/>
                    <a:pt x="0" y="23"/>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0" name="Freeform 90">
              <a:extLst>
                <a:ext uri="{FF2B5EF4-FFF2-40B4-BE49-F238E27FC236}">
                  <a16:creationId xmlns:a16="http://schemas.microsoft.com/office/drawing/2014/main" id="{F4C2DEC5-B6F9-4B20-8BCE-DAC5E38B20E6}"/>
                </a:ext>
              </a:extLst>
            </p:cNvPr>
            <p:cNvSpPr>
              <a:spLocks/>
            </p:cNvSpPr>
            <p:nvPr/>
          </p:nvSpPr>
          <p:spPr bwMode="auto">
            <a:xfrm>
              <a:off x="3449" y="1781"/>
              <a:ext cx="14" cy="11"/>
            </a:xfrm>
            <a:custGeom>
              <a:avLst/>
              <a:gdLst>
                <a:gd name="T0" fmla="*/ 2 w 6"/>
                <a:gd name="T1" fmla="*/ 5 h 5"/>
                <a:gd name="T2" fmla="*/ 6 w 6"/>
                <a:gd name="T3" fmla="*/ 0 h 5"/>
                <a:gd name="T4" fmla="*/ 0 w 6"/>
                <a:gd name="T5" fmla="*/ 2 h 5"/>
                <a:gd name="T6" fmla="*/ 2 w 6"/>
                <a:gd name="T7" fmla="*/ 5 h 5"/>
              </a:gdLst>
              <a:ahLst/>
              <a:cxnLst>
                <a:cxn ang="0">
                  <a:pos x="T0" y="T1"/>
                </a:cxn>
                <a:cxn ang="0">
                  <a:pos x="T2" y="T3"/>
                </a:cxn>
                <a:cxn ang="0">
                  <a:pos x="T4" y="T5"/>
                </a:cxn>
                <a:cxn ang="0">
                  <a:pos x="T6" y="T7"/>
                </a:cxn>
              </a:cxnLst>
              <a:rect l="0" t="0" r="r" b="b"/>
              <a:pathLst>
                <a:path w="6" h="5">
                  <a:moveTo>
                    <a:pt x="2" y="5"/>
                  </a:moveTo>
                  <a:cubicBezTo>
                    <a:pt x="4" y="5"/>
                    <a:pt x="6" y="2"/>
                    <a:pt x="6" y="0"/>
                  </a:cubicBezTo>
                  <a:cubicBezTo>
                    <a:pt x="4" y="0"/>
                    <a:pt x="0" y="1"/>
                    <a:pt x="0" y="2"/>
                  </a:cubicBezTo>
                  <a:cubicBezTo>
                    <a:pt x="0" y="3"/>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1" name="Freeform 91">
              <a:extLst>
                <a:ext uri="{FF2B5EF4-FFF2-40B4-BE49-F238E27FC236}">
                  <a16:creationId xmlns:a16="http://schemas.microsoft.com/office/drawing/2014/main" id="{F37A1FD3-6EA3-4452-9507-9A4D028DAFF4}"/>
                </a:ext>
              </a:extLst>
            </p:cNvPr>
            <p:cNvSpPr>
              <a:spLocks/>
            </p:cNvSpPr>
            <p:nvPr/>
          </p:nvSpPr>
          <p:spPr bwMode="auto">
            <a:xfrm>
              <a:off x="3473" y="1953"/>
              <a:ext cx="2" cy="3"/>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1" y="0"/>
                    <a:pt x="1" y="0"/>
                  </a:cubicBez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2" name="Freeform 92">
              <a:extLst>
                <a:ext uri="{FF2B5EF4-FFF2-40B4-BE49-F238E27FC236}">
                  <a16:creationId xmlns:a16="http://schemas.microsoft.com/office/drawing/2014/main" id="{CE174CAD-482B-40C8-9C5A-D458CFF8A267}"/>
                </a:ext>
              </a:extLst>
            </p:cNvPr>
            <p:cNvSpPr>
              <a:spLocks noEditPoints="1"/>
            </p:cNvSpPr>
            <p:nvPr/>
          </p:nvSpPr>
          <p:spPr bwMode="auto">
            <a:xfrm>
              <a:off x="3459" y="1773"/>
              <a:ext cx="125" cy="180"/>
            </a:xfrm>
            <a:custGeom>
              <a:avLst/>
              <a:gdLst>
                <a:gd name="T0" fmla="*/ 6 w 53"/>
                <a:gd name="T1" fmla="*/ 16 h 76"/>
                <a:gd name="T2" fmla="*/ 6 w 53"/>
                <a:gd name="T3" fmla="*/ 21 h 76"/>
                <a:gd name="T4" fmla="*/ 6 w 53"/>
                <a:gd name="T5" fmla="*/ 25 h 76"/>
                <a:gd name="T6" fmla="*/ 8 w 53"/>
                <a:gd name="T7" fmla="*/ 28 h 76"/>
                <a:gd name="T8" fmla="*/ 12 w 53"/>
                <a:gd name="T9" fmla="*/ 26 h 76"/>
                <a:gd name="T10" fmla="*/ 9 w 53"/>
                <a:gd name="T11" fmla="*/ 35 h 76"/>
                <a:gd name="T12" fmla="*/ 18 w 53"/>
                <a:gd name="T13" fmla="*/ 36 h 76"/>
                <a:gd name="T14" fmla="*/ 20 w 53"/>
                <a:gd name="T15" fmla="*/ 39 h 76"/>
                <a:gd name="T16" fmla="*/ 26 w 53"/>
                <a:gd name="T17" fmla="*/ 45 h 76"/>
                <a:gd name="T18" fmla="*/ 16 w 53"/>
                <a:gd name="T19" fmla="*/ 56 h 76"/>
                <a:gd name="T20" fmla="*/ 11 w 53"/>
                <a:gd name="T21" fmla="*/ 64 h 76"/>
                <a:gd name="T22" fmla="*/ 19 w 53"/>
                <a:gd name="T23" fmla="*/ 66 h 76"/>
                <a:gd name="T24" fmla="*/ 24 w 53"/>
                <a:gd name="T25" fmla="*/ 65 h 76"/>
                <a:gd name="T26" fmla="*/ 7 w 53"/>
                <a:gd name="T27" fmla="*/ 76 h 76"/>
                <a:gd name="T28" fmla="*/ 13 w 53"/>
                <a:gd name="T29" fmla="*/ 76 h 76"/>
                <a:gd name="T30" fmla="*/ 20 w 53"/>
                <a:gd name="T31" fmla="*/ 72 h 76"/>
                <a:gd name="T32" fmla="*/ 35 w 53"/>
                <a:gd name="T33" fmla="*/ 72 h 76"/>
                <a:gd name="T34" fmla="*/ 50 w 53"/>
                <a:gd name="T35" fmla="*/ 68 h 76"/>
                <a:gd name="T36" fmla="*/ 46 w 53"/>
                <a:gd name="T37" fmla="*/ 66 h 76"/>
                <a:gd name="T38" fmla="*/ 49 w 53"/>
                <a:gd name="T39" fmla="*/ 52 h 76"/>
                <a:gd name="T40" fmla="*/ 46 w 53"/>
                <a:gd name="T41" fmla="*/ 52 h 76"/>
                <a:gd name="T42" fmla="*/ 43 w 53"/>
                <a:gd name="T43" fmla="*/ 46 h 76"/>
                <a:gd name="T44" fmla="*/ 27 w 53"/>
                <a:gd name="T45" fmla="*/ 26 h 76"/>
                <a:gd name="T46" fmla="*/ 24 w 53"/>
                <a:gd name="T47" fmla="*/ 23 h 76"/>
                <a:gd name="T48" fmla="*/ 16 w 53"/>
                <a:gd name="T49" fmla="*/ 8 h 76"/>
                <a:gd name="T50" fmla="*/ 21 w 53"/>
                <a:gd name="T51" fmla="*/ 2 h 76"/>
                <a:gd name="T52" fmla="*/ 12 w 53"/>
                <a:gd name="T53" fmla="*/ 0 h 76"/>
                <a:gd name="T54" fmla="*/ 8 w 53"/>
                <a:gd name="T55" fmla="*/ 7 h 76"/>
                <a:gd name="T56" fmla="*/ 6 w 53"/>
                <a:gd name="T57" fmla="*/ 11 h 76"/>
                <a:gd name="T58" fmla="*/ 3 w 53"/>
                <a:gd name="T59" fmla="*/ 12 h 76"/>
                <a:gd name="T60" fmla="*/ 6 w 53"/>
                <a:gd name="T61" fmla="*/ 15 h 76"/>
                <a:gd name="T62" fmla="*/ 48 w 53"/>
                <a:gd name="T63" fmla="*/ 52 h 76"/>
                <a:gd name="T64" fmla="*/ 46 w 53"/>
                <a:gd name="T65"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76">
                  <a:moveTo>
                    <a:pt x="6" y="15"/>
                  </a:moveTo>
                  <a:cubicBezTo>
                    <a:pt x="6" y="16"/>
                    <a:pt x="6" y="16"/>
                    <a:pt x="6" y="16"/>
                  </a:cubicBezTo>
                  <a:cubicBezTo>
                    <a:pt x="6" y="17"/>
                    <a:pt x="3" y="18"/>
                    <a:pt x="3" y="19"/>
                  </a:cubicBezTo>
                  <a:cubicBezTo>
                    <a:pt x="3" y="20"/>
                    <a:pt x="6" y="21"/>
                    <a:pt x="6" y="21"/>
                  </a:cubicBezTo>
                  <a:cubicBezTo>
                    <a:pt x="6" y="23"/>
                    <a:pt x="6" y="23"/>
                    <a:pt x="6" y="23"/>
                  </a:cubicBezTo>
                  <a:cubicBezTo>
                    <a:pt x="6" y="24"/>
                    <a:pt x="6" y="24"/>
                    <a:pt x="6" y="25"/>
                  </a:cubicBezTo>
                  <a:cubicBezTo>
                    <a:pt x="6" y="26"/>
                    <a:pt x="6" y="28"/>
                    <a:pt x="6" y="28"/>
                  </a:cubicBezTo>
                  <a:cubicBezTo>
                    <a:pt x="8" y="28"/>
                    <a:pt x="8" y="28"/>
                    <a:pt x="8" y="28"/>
                  </a:cubicBezTo>
                  <a:cubicBezTo>
                    <a:pt x="7" y="28"/>
                    <a:pt x="7" y="27"/>
                    <a:pt x="8" y="25"/>
                  </a:cubicBezTo>
                  <a:cubicBezTo>
                    <a:pt x="8" y="25"/>
                    <a:pt x="10" y="26"/>
                    <a:pt x="12" y="26"/>
                  </a:cubicBezTo>
                  <a:cubicBezTo>
                    <a:pt x="11" y="28"/>
                    <a:pt x="12" y="28"/>
                    <a:pt x="12" y="30"/>
                  </a:cubicBezTo>
                  <a:cubicBezTo>
                    <a:pt x="12" y="32"/>
                    <a:pt x="9" y="33"/>
                    <a:pt x="9" y="35"/>
                  </a:cubicBezTo>
                  <a:cubicBezTo>
                    <a:pt x="9" y="37"/>
                    <a:pt x="11" y="37"/>
                    <a:pt x="13" y="37"/>
                  </a:cubicBezTo>
                  <a:cubicBezTo>
                    <a:pt x="15" y="37"/>
                    <a:pt x="16" y="36"/>
                    <a:pt x="18" y="36"/>
                  </a:cubicBezTo>
                  <a:cubicBezTo>
                    <a:pt x="19" y="36"/>
                    <a:pt x="20" y="36"/>
                    <a:pt x="20" y="36"/>
                  </a:cubicBezTo>
                  <a:cubicBezTo>
                    <a:pt x="20" y="37"/>
                    <a:pt x="20" y="38"/>
                    <a:pt x="20" y="39"/>
                  </a:cubicBezTo>
                  <a:cubicBezTo>
                    <a:pt x="20" y="42"/>
                    <a:pt x="22" y="42"/>
                    <a:pt x="26" y="42"/>
                  </a:cubicBezTo>
                  <a:cubicBezTo>
                    <a:pt x="26" y="45"/>
                    <a:pt x="26" y="45"/>
                    <a:pt x="26" y="45"/>
                  </a:cubicBezTo>
                  <a:cubicBezTo>
                    <a:pt x="22" y="48"/>
                    <a:pt x="19" y="50"/>
                    <a:pt x="15" y="50"/>
                  </a:cubicBezTo>
                  <a:cubicBezTo>
                    <a:pt x="15" y="52"/>
                    <a:pt x="16" y="53"/>
                    <a:pt x="16" y="56"/>
                  </a:cubicBezTo>
                  <a:cubicBezTo>
                    <a:pt x="16" y="60"/>
                    <a:pt x="10" y="60"/>
                    <a:pt x="10" y="63"/>
                  </a:cubicBezTo>
                  <a:cubicBezTo>
                    <a:pt x="10" y="64"/>
                    <a:pt x="10" y="64"/>
                    <a:pt x="11" y="64"/>
                  </a:cubicBezTo>
                  <a:cubicBezTo>
                    <a:pt x="12" y="64"/>
                    <a:pt x="11" y="63"/>
                    <a:pt x="13" y="63"/>
                  </a:cubicBezTo>
                  <a:cubicBezTo>
                    <a:pt x="15" y="63"/>
                    <a:pt x="16" y="66"/>
                    <a:pt x="19" y="66"/>
                  </a:cubicBezTo>
                  <a:cubicBezTo>
                    <a:pt x="21" y="66"/>
                    <a:pt x="22" y="65"/>
                    <a:pt x="23" y="64"/>
                  </a:cubicBezTo>
                  <a:cubicBezTo>
                    <a:pt x="23" y="64"/>
                    <a:pt x="24" y="65"/>
                    <a:pt x="24" y="65"/>
                  </a:cubicBezTo>
                  <a:cubicBezTo>
                    <a:pt x="24" y="68"/>
                    <a:pt x="18" y="67"/>
                    <a:pt x="15" y="68"/>
                  </a:cubicBezTo>
                  <a:cubicBezTo>
                    <a:pt x="14" y="68"/>
                    <a:pt x="11" y="74"/>
                    <a:pt x="7" y="76"/>
                  </a:cubicBezTo>
                  <a:cubicBezTo>
                    <a:pt x="10" y="76"/>
                    <a:pt x="10" y="76"/>
                    <a:pt x="10" y="76"/>
                  </a:cubicBezTo>
                  <a:cubicBezTo>
                    <a:pt x="10" y="76"/>
                    <a:pt x="11" y="76"/>
                    <a:pt x="13" y="76"/>
                  </a:cubicBezTo>
                  <a:cubicBezTo>
                    <a:pt x="16" y="76"/>
                    <a:pt x="16" y="76"/>
                    <a:pt x="16" y="76"/>
                  </a:cubicBezTo>
                  <a:cubicBezTo>
                    <a:pt x="16" y="76"/>
                    <a:pt x="17" y="72"/>
                    <a:pt x="20" y="72"/>
                  </a:cubicBezTo>
                  <a:cubicBezTo>
                    <a:pt x="21" y="72"/>
                    <a:pt x="22" y="74"/>
                    <a:pt x="24" y="74"/>
                  </a:cubicBezTo>
                  <a:cubicBezTo>
                    <a:pt x="27" y="74"/>
                    <a:pt x="33" y="72"/>
                    <a:pt x="35" y="72"/>
                  </a:cubicBezTo>
                  <a:cubicBezTo>
                    <a:pt x="37" y="72"/>
                    <a:pt x="42" y="72"/>
                    <a:pt x="44" y="72"/>
                  </a:cubicBezTo>
                  <a:cubicBezTo>
                    <a:pt x="47" y="72"/>
                    <a:pt x="50" y="70"/>
                    <a:pt x="50" y="68"/>
                  </a:cubicBezTo>
                  <a:cubicBezTo>
                    <a:pt x="50" y="67"/>
                    <a:pt x="50" y="67"/>
                    <a:pt x="50" y="67"/>
                  </a:cubicBezTo>
                  <a:cubicBezTo>
                    <a:pt x="50" y="67"/>
                    <a:pt x="48" y="66"/>
                    <a:pt x="46" y="66"/>
                  </a:cubicBezTo>
                  <a:cubicBezTo>
                    <a:pt x="48" y="63"/>
                    <a:pt x="53" y="61"/>
                    <a:pt x="53" y="57"/>
                  </a:cubicBezTo>
                  <a:cubicBezTo>
                    <a:pt x="53" y="54"/>
                    <a:pt x="51" y="52"/>
                    <a:pt x="49" y="52"/>
                  </a:cubicBezTo>
                  <a:cubicBezTo>
                    <a:pt x="47" y="52"/>
                    <a:pt x="47" y="52"/>
                    <a:pt x="46" y="53"/>
                  </a:cubicBezTo>
                  <a:cubicBezTo>
                    <a:pt x="46" y="52"/>
                    <a:pt x="46" y="52"/>
                    <a:pt x="46" y="52"/>
                  </a:cubicBezTo>
                  <a:cubicBezTo>
                    <a:pt x="46" y="52"/>
                    <a:pt x="46" y="51"/>
                    <a:pt x="46" y="51"/>
                  </a:cubicBezTo>
                  <a:cubicBezTo>
                    <a:pt x="46" y="49"/>
                    <a:pt x="43" y="48"/>
                    <a:pt x="43" y="46"/>
                  </a:cubicBezTo>
                  <a:cubicBezTo>
                    <a:pt x="43" y="41"/>
                    <a:pt x="37" y="39"/>
                    <a:pt x="34" y="35"/>
                  </a:cubicBezTo>
                  <a:cubicBezTo>
                    <a:pt x="31" y="33"/>
                    <a:pt x="31" y="27"/>
                    <a:pt x="27" y="26"/>
                  </a:cubicBezTo>
                  <a:cubicBezTo>
                    <a:pt x="25" y="25"/>
                    <a:pt x="24" y="26"/>
                    <a:pt x="22" y="26"/>
                  </a:cubicBezTo>
                  <a:cubicBezTo>
                    <a:pt x="22" y="25"/>
                    <a:pt x="23" y="23"/>
                    <a:pt x="24" y="23"/>
                  </a:cubicBezTo>
                  <a:cubicBezTo>
                    <a:pt x="24" y="18"/>
                    <a:pt x="31" y="16"/>
                    <a:pt x="30" y="8"/>
                  </a:cubicBezTo>
                  <a:cubicBezTo>
                    <a:pt x="16" y="8"/>
                    <a:pt x="16" y="8"/>
                    <a:pt x="16" y="8"/>
                  </a:cubicBezTo>
                  <a:cubicBezTo>
                    <a:pt x="16" y="8"/>
                    <a:pt x="16" y="8"/>
                    <a:pt x="16" y="7"/>
                  </a:cubicBezTo>
                  <a:cubicBezTo>
                    <a:pt x="16" y="4"/>
                    <a:pt x="21" y="5"/>
                    <a:pt x="21" y="2"/>
                  </a:cubicBezTo>
                  <a:cubicBezTo>
                    <a:pt x="21" y="1"/>
                    <a:pt x="20" y="0"/>
                    <a:pt x="19" y="0"/>
                  </a:cubicBezTo>
                  <a:cubicBezTo>
                    <a:pt x="17" y="0"/>
                    <a:pt x="15" y="0"/>
                    <a:pt x="12" y="0"/>
                  </a:cubicBezTo>
                  <a:cubicBezTo>
                    <a:pt x="11" y="0"/>
                    <a:pt x="9" y="2"/>
                    <a:pt x="9" y="3"/>
                  </a:cubicBezTo>
                  <a:cubicBezTo>
                    <a:pt x="9" y="4"/>
                    <a:pt x="8" y="5"/>
                    <a:pt x="8" y="7"/>
                  </a:cubicBezTo>
                  <a:cubicBezTo>
                    <a:pt x="6" y="7"/>
                    <a:pt x="5" y="8"/>
                    <a:pt x="5" y="10"/>
                  </a:cubicBezTo>
                  <a:cubicBezTo>
                    <a:pt x="5" y="10"/>
                    <a:pt x="5" y="11"/>
                    <a:pt x="6" y="11"/>
                  </a:cubicBezTo>
                  <a:cubicBezTo>
                    <a:pt x="6" y="11"/>
                    <a:pt x="5" y="13"/>
                    <a:pt x="5" y="13"/>
                  </a:cubicBezTo>
                  <a:cubicBezTo>
                    <a:pt x="5" y="13"/>
                    <a:pt x="3" y="12"/>
                    <a:pt x="3" y="12"/>
                  </a:cubicBezTo>
                  <a:cubicBezTo>
                    <a:pt x="0" y="12"/>
                    <a:pt x="0" y="12"/>
                    <a:pt x="0" y="12"/>
                  </a:cubicBezTo>
                  <a:cubicBezTo>
                    <a:pt x="0" y="12"/>
                    <a:pt x="2" y="14"/>
                    <a:pt x="6" y="15"/>
                  </a:cubicBezTo>
                  <a:close/>
                  <a:moveTo>
                    <a:pt x="46" y="53"/>
                  </a:moveTo>
                  <a:cubicBezTo>
                    <a:pt x="48" y="52"/>
                    <a:pt x="48" y="52"/>
                    <a:pt x="48" y="52"/>
                  </a:cubicBezTo>
                  <a:cubicBezTo>
                    <a:pt x="47" y="53"/>
                    <a:pt x="46" y="53"/>
                    <a:pt x="46" y="54"/>
                  </a:cubicBezTo>
                  <a:lnTo>
                    <a:pt x="4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3" name="Freeform 93">
              <a:extLst>
                <a:ext uri="{FF2B5EF4-FFF2-40B4-BE49-F238E27FC236}">
                  <a16:creationId xmlns:a16="http://schemas.microsoft.com/office/drawing/2014/main" id="{80903072-B4A4-4138-A202-387891EA81C5}"/>
                </a:ext>
              </a:extLst>
            </p:cNvPr>
            <p:cNvSpPr>
              <a:spLocks/>
            </p:cNvSpPr>
            <p:nvPr/>
          </p:nvSpPr>
          <p:spPr bwMode="auto">
            <a:xfrm>
              <a:off x="3485" y="1868"/>
              <a:ext cx="7" cy="7"/>
            </a:xfrm>
            <a:custGeom>
              <a:avLst/>
              <a:gdLst>
                <a:gd name="T0" fmla="*/ 2 w 3"/>
                <a:gd name="T1" fmla="*/ 0 h 3"/>
                <a:gd name="T2" fmla="*/ 0 w 3"/>
                <a:gd name="T3" fmla="*/ 3 h 3"/>
                <a:gd name="T4" fmla="*/ 3 w 3"/>
                <a:gd name="T5" fmla="*/ 3 h 3"/>
                <a:gd name="T6" fmla="*/ 3 w 3"/>
                <a:gd name="T7" fmla="*/ 0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0" y="1"/>
                    <a:pt x="0" y="2"/>
                    <a:pt x="0" y="3"/>
                  </a:cubicBezTo>
                  <a:cubicBezTo>
                    <a:pt x="1" y="3"/>
                    <a:pt x="2" y="3"/>
                    <a:pt x="3" y="3"/>
                  </a:cubicBezTo>
                  <a:cubicBezTo>
                    <a:pt x="3" y="2"/>
                    <a:pt x="3" y="1"/>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4" name="Freeform 94">
              <a:extLst>
                <a:ext uri="{FF2B5EF4-FFF2-40B4-BE49-F238E27FC236}">
                  <a16:creationId xmlns:a16="http://schemas.microsoft.com/office/drawing/2014/main" id="{30E391FF-1600-4293-87CB-D68A1E564D8D}"/>
                </a:ext>
              </a:extLst>
            </p:cNvPr>
            <p:cNvSpPr>
              <a:spLocks/>
            </p:cNvSpPr>
            <p:nvPr/>
          </p:nvSpPr>
          <p:spPr bwMode="auto">
            <a:xfrm>
              <a:off x="3196" y="1584"/>
              <a:ext cx="154" cy="71"/>
            </a:xfrm>
            <a:custGeom>
              <a:avLst/>
              <a:gdLst>
                <a:gd name="T0" fmla="*/ 65 w 65"/>
                <a:gd name="T1" fmla="*/ 16 h 30"/>
                <a:gd name="T2" fmla="*/ 65 w 65"/>
                <a:gd name="T3" fmla="*/ 16 h 30"/>
                <a:gd name="T4" fmla="*/ 57 w 65"/>
                <a:gd name="T5" fmla="*/ 5 h 30"/>
                <a:gd name="T6" fmla="*/ 58 w 65"/>
                <a:gd name="T7" fmla="*/ 3 h 30"/>
                <a:gd name="T8" fmla="*/ 53 w 65"/>
                <a:gd name="T9" fmla="*/ 4 h 30"/>
                <a:gd name="T10" fmla="*/ 49 w 65"/>
                <a:gd name="T11" fmla="*/ 1 h 30"/>
                <a:gd name="T12" fmla="*/ 46 w 65"/>
                <a:gd name="T13" fmla="*/ 1 h 30"/>
                <a:gd name="T14" fmla="*/ 45 w 65"/>
                <a:gd name="T15" fmla="*/ 4 h 30"/>
                <a:gd name="T16" fmla="*/ 38 w 65"/>
                <a:gd name="T17" fmla="*/ 5 h 30"/>
                <a:gd name="T18" fmla="*/ 31 w 65"/>
                <a:gd name="T19" fmla="*/ 4 h 30"/>
                <a:gd name="T20" fmla="*/ 31 w 65"/>
                <a:gd name="T21" fmla="*/ 6 h 30"/>
                <a:gd name="T22" fmla="*/ 27 w 65"/>
                <a:gd name="T23" fmla="*/ 5 h 30"/>
                <a:gd name="T24" fmla="*/ 22 w 65"/>
                <a:gd name="T25" fmla="*/ 6 h 30"/>
                <a:gd name="T26" fmla="*/ 19 w 65"/>
                <a:gd name="T27" fmla="*/ 4 h 30"/>
                <a:gd name="T28" fmla="*/ 19 w 65"/>
                <a:gd name="T29" fmla="*/ 7 h 30"/>
                <a:gd name="T30" fmla="*/ 15 w 65"/>
                <a:gd name="T31" fmla="*/ 9 h 30"/>
                <a:gd name="T32" fmla="*/ 11 w 65"/>
                <a:gd name="T33" fmla="*/ 4 h 30"/>
                <a:gd name="T34" fmla="*/ 10 w 65"/>
                <a:gd name="T35" fmla="*/ 0 h 30"/>
                <a:gd name="T36" fmla="*/ 8 w 65"/>
                <a:gd name="T37" fmla="*/ 0 h 30"/>
                <a:gd name="T38" fmla="*/ 5 w 65"/>
                <a:gd name="T39" fmla="*/ 3 h 30"/>
                <a:gd name="T40" fmla="*/ 5 w 65"/>
                <a:gd name="T41" fmla="*/ 5 h 30"/>
                <a:gd name="T42" fmla="*/ 0 w 65"/>
                <a:gd name="T43" fmla="*/ 4 h 30"/>
                <a:gd name="T44" fmla="*/ 11 w 65"/>
                <a:gd name="T45" fmla="*/ 9 h 30"/>
                <a:gd name="T46" fmla="*/ 12 w 65"/>
                <a:gd name="T47" fmla="*/ 11 h 30"/>
                <a:gd name="T48" fmla="*/ 0 w 65"/>
                <a:gd name="T49" fmla="*/ 13 h 30"/>
                <a:gd name="T50" fmla="*/ 10 w 65"/>
                <a:gd name="T51" fmla="*/ 14 h 30"/>
                <a:gd name="T52" fmla="*/ 9 w 65"/>
                <a:gd name="T53" fmla="*/ 21 h 30"/>
                <a:gd name="T54" fmla="*/ 7 w 65"/>
                <a:gd name="T55" fmla="*/ 22 h 30"/>
                <a:gd name="T56" fmla="*/ 17 w 65"/>
                <a:gd name="T57" fmla="*/ 26 h 30"/>
                <a:gd name="T58" fmla="*/ 37 w 65"/>
                <a:gd name="T59" fmla="*/ 30 h 30"/>
                <a:gd name="T60" fmla="*/ 55 w 65"/>
                <a:gd name="T61" fmla="*/ 25 h 30"/>
                <a:gd name="T62" fmla="*/ 65 w 65"/>
                <a:gd name="T63"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30">
                  <a:moveTo>
                    <a:pt x="65" y="16"/>
                  </a:moveTo>
                  <a:cubicBezTo>
                    <a:pt x="65" y="16"/>
                    <a:pt x="65" y="16"/>
                    <a:pt x="65" y="16"/>
                  </a:cubicBezTo>
                  <a:cubicBezTo>
                    <a:pt x="65" y="10"/>
                    <a:pt x="57" y="11"/>
                    <a:pt x="57" y="5"/>
                  </a:cubicBezTo>
                  <a:cubicBezTo>
                    <a:pt x="57" y="4"/>
                    <a:pt x="58" y="3"/>
                    <a:pt x="58" y="3"/>
                  </a:cubicBezTo>
                  <a:cubicBezTo>
                    <a:pt x="56" y="3"/>
                    <a:pt x="55" y="4"/>
                    <a:pt x="53" y="4"/>
                  </a:cubicBezTo>
                  <a:cubicBezTo>
                    <a:pt x="51" y="4"/>
                    <a:pt x="49" y="4"/>
                    <a:pt x="49" y="1"/>
                  </a:cubicBezTo>
                  <a:cubicBezTo>
                    <a:pt x="48" y="2"/>
                    <a:pt x="48" y="1"/>
                    <a:pt x="46" y="1"/>
                  </a:cubicBezTo>
                  <a:cubicBezTo>
                    <a:pt x="46" y="2"/>
                    <a:pt x="45" y="2"/>
                    <a:pt x="45" y="4"/>
                  </a:cubicBezTo>
                  <a:cubicBezTo>
                    <a:pt x="43" y="2"/>
                    <a:pt x="41" y="5"/>
                    <a:pt x="38" y="5"/>
                  </a:cubicBezTo>
                  <a:cubicBezTo>
                    <a:pt x="36" y="5"/>
                    <a:pt x="34" y="4"/>
                    <a:pt x="31" y="4"/>
                  </a:cubicBezTo>
                  <a:cubicBezTo>
                    <a:pt x="31" y="5"/>
                    <a:pt x="30" y="6"/>
                    <a:pt x="31" y="6"/>
                  </a:cubicBezTo>
                  <a:cubicBezTo>
                    <a:pt x="30" y="6"/>
                    <a:pt x="29" y="5"/>
                    <a:pt x="27" y="5"/>
                  </a:cubicBezTo>
                  <a:cubicBezTo>
                    <a:pt x="22" y="6"/>
                    <a:pt x="22" y="6"/>
                    <a:pt x="22" y="6"/>
                  </a:cubicBezTo>
                  <a:cubicBezTo>
                    <a:pt x="21" y="6"/>
                    <a:pt x="20" y="5"/>
                    <a:pt x="19" y="4"/>
                  </a:cubicBezTo>
                  <a:cubicBezTo>
                    <a:pt x="18" y="5"/>
                    <a:pt x="19" y="6"/>
                    <a:pt x="19" y="7"/>
                  </a:cubicBezTo>
                  <a:cubicBezTo>
                    <a:pt x="18" y="7"/>
                    <a:pt x="16" y="9"/>
                    <a:pt x="15" y="9"/>
                  </a:cubicBezTo>
                  <a:cubicBezTo>
                    <a:pt x="13" y="9"/>
                    <a:pt x="11" y="5"/>
                    <a:pt x="11" y="4"/>
                  </a:cubicBezTo>
                  <a:cubicBezTo>
                    <a:pt x="11" y="2"/>
                    <a:pt x="10" y="0"/>
                    <a:pt x="10" y="0"/>
                  </a:cubicBezTo>
                  <a:cubicBezTo>
                    <a:pt x="9" y="0"/>
                    <a:pt x="9" y="0"/>
                    <a:pt x="8" y="0"/>
                  </a:cubicBezTo>
                  <a:cubicBezTo>
                    <a:pt x="7" y="0"/>
                    <a:pt x="5" y="3"/>
                    <a:pt x="5" y="3"/>
                  </a:cubicBezTo>
                  <a:cubicBezTo>
                    <a:pt x="5" y="4"/>
                    <a:pt x="5" y="4"/>
                    <a:pt x="5" y="5"/>
                  </a:cubicBezTo>
                  <a:cubicBezTo>
                    <a:pt x="1" y="4"/>
                    <a:pt x="2" y="4"/>
                    <a:pt x="0" y="4"/>
                  </a:cubicBezTo>
                  <a:cubicBezTo>
                    <a:pt x="1" y="7"/>
                    <a:pt x="9" y="9"/>
                    <a:pt x="11" y="9"/>
                  </a:cubicBezTo>
                  <a:cubicBezTo>
                    <a:pt x="11" y="10"/>
                    <a:pt x="12" y="11"/>
                    <a:pt x="12" y="11"/>
                  </a:cubicBezTo>
                  <a:cubicBezTo>
                    <a:pt x="10" y="12"/>
                    <a:pt x="4" y="13"/>
                    <a:pt x="0" y="13"/>
                  </a:cubicBezTo>
                  <a:cubicBezTo>
                    <a:pt x="3" y="16"/>
                    <a:pt x="7" y="13"/>
                    <a:pt x="10" y="14"/>
                  </a:cubicBezTo>
                  <a:cubicBezTo>
                    <a:pt x="10" y="17"/>
                    <a:pt x="9" y="18"/>
                    <a:pt x="9" y="21"/>
                  </a:cubicBezTo>
                  <a:cubicBezTo>
                    <a:pt x="8" y="21"/>
                    <a:pt x="8" y="22"/>
                    <a:pt x="7" y="22"/>
                  </a:cubicBezTo>
                  <a:cubicBezTo>
                    <a:pt x="12" y="22"/>
                    <a:pt x="14" y="25"/>
                    <a:pt x="17" y="26"/>
                  </a:cubicBezTo>
                  <a:cubicBezTo>
                    <a:pt x="23" y="28"/>
                    <a:pt x="29" y="30"/>
                    <a:pt x="37" y="30"/>
                  </a:cubicBezTo>
                  <a:cubicBezTo>
                    <a:pt x="45" y="30"/>
                    <a:pt x="49" y="26"/>
                    <a:pt x="55" y="25"/>
                  </a:cubicBezTo>
                  <a:cubicBezTo>
                    <a:pt x="58" y="24"/>
                    <a:pt x="63" y="20"/>
                    <a:pt x="6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95">
              <a:extLst>
                <a:ext uri="{FF2B5EF4-FFF2-40B4-BE49-F238E27FC236}">
                  <a16:creationId xmlns:a16="http://schemas.microsoft.com/office/drawing/2014/main" id="{7E9D5168-255D-437A-A000-8A908338FC7E}"/>
                </a:ext>
              </a:extLst>
            </p:cNvPr>
            <p:cNvSpPr>
              <a:spLocks/>
            </p:cNvSpPr>
            <p:nvPr/>
          </p:nvSpPr>
          <p:spPr bwMode="auto">
            <a:xfrm>
              <a:off x="2267" y="2441"/>
              <a:ext cx="158" cy="52"/>
            </a:xfrm>
            <a:custGeom>
              <a:avLst/>
              <a:gdLst>
                <a:gd name="T0" fmla="*/ 67 w 67"/>
                <a:gd name="T1" fmla="*/ 20 h 22"/>
                <a:gd name="T2" fmla="*/ 62 w 67"/>
                <a:gd name="T3" fmla="*/ 15 h 22"/>
                <a:gd name="T4" fmla="*/ 58 w 67"/>
                <a:gd name="T5" fmla="*/ 15 h 22"/>
                <a:gd name="T6" fmla="*/ 58 w 67"/>
                <a:gd name="T7" fmla="*/ 13 h 22"/>
                <a:gd name="T8" fmla="*/ 44 w 67"/>
                <a:gd name="T9" fmla="*/ 8 h 22"/>
                <a:gd name="T10" fmla="*/ 40 w 67"/>
                <a:gd name="T11" fmla="*/ 5 h 22"/>
                <a:gd name="T12" fmla="*/ 18 w 67"/>
                <a:gd name="T13" fmla="*/ 0 h 22"/>
                <a:gd name="T14" fmla="*/ 0 w 67"/>
                <a:gd name="T15" fmla="*/ 10 h 22"/>
                <a:gd name="T16" fmla="*/ 2 w 67"/>
                <a:gd name="T17" fmla="*/ 10 h 22"/>
                <a:gd name="T18" fmla="*/ 14 w 67"/>
                <a:gd name="T19" fmla="*/ 4 h 22"/>
                <a:gd name="T20" fmla="*/ 18 w 67"/>
                <a:gd name="T21" fmla="*/ 4 h 22"/>
                <a:gd name="T22" fmla="*/ 18 w 67"/>
                <a:gd name="T23" fmla="*/ 6 h 22"/>
                <a:gd name="T24" fmla="*/ 25 w 67"/>
                <a:gd name="T25" fmla="*/ 6 h 22"/>
                <a:gd name="T26" fmla="*/ 32 w 67"/>
                <a:gd name="T27" fmla="*/ 10 h 22"/>
                <a:gd name="T28" fmla="*/ 37 w 67"/>
                <a:gd name="T29" fmla="*/ 10 h 22"/>
                <a:gd name="T30" fmla="*/ 40 w 67"/>
                <a:gd name="T31" fmla="*/ 13 h 22"/>
                <a:gd name="T32" fmla="*/ 48 w 67"/>
                <a:gd name="T33" fmla="*/ 17 h 22"/>
                <a:gd name="T34" fmla="*/ 46 w 67"/>
                <a:gd name="T35" fmla="*/ 19 h 22"/>
                <a:gd name="T36" fmla="*/ 46 w 67"/>
                <a:gd name="T37" fmla="*/ 21 h 22"/>
                <a:gd name="T38" fmla="*/ 59 w 67"/>
                <a:gd name="T39" fmla="*/ 22 h 22"/>
                <a:gd name="T40" fmla="*/ 67 w 67"/>
                <a:gd name="T41"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22">
                  <a:moveTo>
                    <a:pt x="67" y="20"/>
                  </a:moveTo>
                  <a:cubicBezTo>
                    <a:pt x="65" y="19"/>
                    <a:pt x="64" y="16"/>
                    <a:pt x="62" y="15"/>
                  </a:cubicBezTo>
                  <a:cubicBezTo>
                    <a:pt x="58" y="15"/>
                    <a:pt x="58" y="15"/>
                    <a:pt x="58" y="15"/>
                  </a:cubicBezTo>
                  <a:cubicBezTo>
                    <a:pt x="58" y="14"/>
                    <a:pt x="58" y="14"/>
                    <a:pt x="58" y="13"/>
                  </a:cubicBezTo>
                  <a:cubicBezTo>
                    <a:pt x="53" y="13"/>
                    <a:pt x="47" y="11"/>
                    <a:pt x="44" y="8"/>
                  </a:cubicBezTo>
                  <a:cubicBezTo>
                    <a:pt x="44" y="7"/>
                    <a:pt x="42" y="5"/>
                    <a:pt x="40" y="5"/>
                  </a:cubicBezTo>
                  <a:cubicBezTo>
                    <a:pt x="33" y="5"/>
                    <a:pt x="28" y="0"/>
                    <a:pt x="18" y="0"/>
                  </a:cubicBezTo>
                  <a:cubicBezTo>
                    <a:pt x="8" y="0"/>
                    <a:pt x="3" y="2"/>
                    <a:pt x="0" y="10"/>
                  </a:cubicBezTo>
                  <a:cubicBezTo>
                    <a:pt x="2" y="10"/>
                    <a:pt x="2" y="10"/>
                    <a:pt x="2" y="10"/>
                  </a:cubicBezTo>
                  <a:cubicBezTo>
                    <a:pt x="4" y="6"/>
                    <a:pt x="10" y="4"/>
                    <a:pt x="14" y="4"/>
                  </a:cubicBezTo>
                  <a:cubicBezTo>
                    <a:pt x="15" y="4"/>
                    <a:pt x="17" y="3"/>
                    <a:pt x="18" y="4"/>
                  </a:cubicBezTo>
                  <a:cubicBezTo>
                    <a:pt x="17" y="5"/>
                    <a:pt x="17" y="6"/>
                    <a:pt x="18" y="6"/>
                  </a:cubicBezTo>
                  <a:cubicBezTo>
                    <a:pt x="25" y="6"/>
                    <a:pt x="25" y="6"/>
                    <a:pt x="25" y="6"/>
                  </a:cubicBezTo>
                  <a:cubicBezTo>
                    <a:pt x="28" y="6"/>
                    <a:pt x="29" y="10"/>
                    <a:pt x="32" y="10"/>
                  </a:cubicBezTo>
                  <a:cubicBezTo>
                    <a:pt x="34" y="10"/>
                    <a:pt x="35" y="9"/>
                    <a:pt x="37" y="10"/>
                  </a:cubicBezTo>
                  <a:cubicBezTo>
                    <a:pt x="38" y="11"/>
                    <a:pt x="38" y="13"/>
                    <a:pt x="40" y="13"/>
                  </a:cubicBezTo>
                  <a:cubicBezTo>
                    <a:pt x="40" y="16"/>
                    <a:pt x="44" y="16"/>
                    <a:pt x="48" y="17"/>
                  </a:cubicBezTo>
                  <a:cubicBezTo>
                    <a:pt x="48" y="18"/>
                    <a:pt x="46" y="19"/>
                    <a:pt x="46" y="19"/>
                  </a:cubicBezTo>
                  <a:cubicBezTo>
                    <a:pt x="46" y="20"/>
                    <a:pt x="46" y="20"/>
                    <a:pt x="46" y="21"/>
                  </a:cubicBezTo>
                  <a:cubicBezTo>
                    <a:pt x="50" y="21"/>
                    <a:pt x="54" y="22"/>
                    <a:pt x="59" y="22"/>
                  </a:cubicBezTo>
                  <a:cubicBezTo>
                    <a:pt x="61" y="22"/>
                    <a:pt x="65" y="22"/>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96">
              <a:extLst>
                <a:ext uri="{FF2B5EF4-FFF2-40B4-BE49-F238E27FC236}">
                  <a16:creationId xmlns:a16="http://schemas.microsoft.com/office/drawing/2014/main" id="{256C3D54-011A-4FFF-83C0-92DC51600BF7}"/>
                </a:ext>
              </a:extLst>
            </p:cNvPr>
            <p:cNvSpPr>
              <a:spLocks/>
            </p:cNvSpPr>
            <p:nvPr/>
          </p:nvSpPr>
          <p:spPr bwMode="auto">
            <a:xfrm>
              <a:off x="2288" y="2460"/>
              <a:ext cx="9" cy="10"/>
            </a:xfrm>
            <a:custGeom>
              <a:avLst/>
              <a:gdLst>
                <a:gd name="T0" fmla="*/ 2 w 4"/>
                <a:gd name="T1" fmla="*/ 0 h 4"/>
                <a:gd name="T2" fmla="*/ 2 w 4"/>
                <a:gd name="T3" fmla="*/ 1 h 4"/>
                <a:gd name="T4" fmla="*/ 0 w 4"/>
                <a:gd name="T5" fmla="*/ 4 h 4"/>
                <a:gd name="T6" fmla="*/ 3 w 4"/>
                <a:gd name="T7" fmla="*/ 4 h 4"/>
                <a:gd name="T8" fmla="*/ 3 w 4"/>
                <a:gd name="T9" fmla="*/ 0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2" y="1"/>
                    <a:pt x="2" y="1"/>
                    <a:pt x="2" y="1"/>
                  </a:cubicBezTo>
                  <a:cubicBezTo>
                    <a:pt x="1" y="1"/>
                    <a:pt x="0" y="2"/>
                    <a:pt x="0" y="4"/>
                  </a:cubicBezTo>
                  <a:cubicBezTo>
                    <a:pt x="0" y="4"/>
                    <a:pt x="3" y="4"/>
                    <a:pt x="3" y="4"/>
                  </a:cubicBezTo>
                  <a:cubicBezTo>
                    <a:pt x="4" y="2"/>
                    <a:pt x="3" y="1"/>
                    <a:pt x="3"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7" name="Freeform 97">
              <a:extLst>
                <a:ext uri="{FF2B5EF4-FFF2-40B4-BE49-F238E27FC236}">
                  <a16:creationId xmlns:a16="http://schemas.microsoft.com/office/drawing/2014/main" id="{EF0BC780-466E-42D1-9B6A-1C9B52310752}"/>
                </a:ext>
              </a:extLst>
            </p:cNvPr>
            <p:cNvSpPr>
              <a:spLocks/>
            </p:cNvSpPr>
            <p:nvPr/>
          </p:nvSpPr>
          <p:spPr bwMode="auto">
            <a:xfrm>
              <a:off x="2368" y="2515"/>
              <a:ext cx="26" cy="11"/>
            </a:xfrm>
            <a:custGeom>
              <a:avLst/>
              <a:gdLst>
                <a:gd name="T0" fmla="*/ 0 w 11"/>
                <a:gd name="T1" fmla="*/ 1 h 5"/>
                <a:gd name="T2" fmla="*/ 3 w 11"/>
                <a:gd name="T3" fmla="*/ 5 h 5"/>
                <a:gd name="T4" fmla="*/ 11 w 11"/>
                <a:gd name="T5" fmla="*/ 3 h 5"/>
                <a:gd name="T6" fmla="*/ 9 w 11"/>
                <a:gd name="T7" fmla="*/ 1 h 5"/>
                <a:gd name="T8" fmla="*/ 9 w 11"/>
                <a:gd name="T9" fmla="*/ 2 h 5"/>
                <a:gd name="T10" fmla="*/ 2 w 11"/>
                <a:gd name="T11" fmla="*/ 0 h 5"/>
                <a:gd name="T12" fmla="*/ 0 w 1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1"/>
                  </a:moveTo>
                  <a:cubicBezTo>
                    <a:pt x="0" y="3"/>
                    <a:pt x="2" y="5"/>
                    <a:pt x="3" y="5"/>
                  </a:cubicBezTo>
                  <a:cubicBezTo>
                    <a:pt x="6" y="5"/>
                    <a:pt x="8" y="4"/>
                    <a:pt x="11" y="3"/>
                  </a:cubicBezTo>
                  <a:cubicBezTo>
                    <a:pt x="11" y="2"/>
                    <a:pt x="10" y="2"/>
                    <a:pt x="9" y="1"/>
                  </a:cubicBezTo>
                  <a:cubicBezTo>
                    <a:pt x="9" y="2"/>
                    <a:pt x="9" y="2"/>
                    <a:pt x="9" y="2"/>
                  </a:cubicBezTo>
                  <a:cubicBezTo>
                    <a:pt x="8" y="1"/>
                    <a:pt x="5" y="0"/>
                    <a:pt x="2"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98">
              <a:extLst>
                <a:ext uri="{FF2B5EF4-FFF2-40B4-BE49-F238E27FC236}">
                  <a16:creationId xmlns:a16="http://schemas.microsoft.com/office/drawing/2014/main" id="{711F1F44-9F3E-4ABF-AE73-FF7FA1FAF712}"/>
                </a:ext>
              </a:extLst>
            </p:cNvPr>
            <p:cNvSpPr>
              <a:spLocks/>
            </p:cNvSpPr>
            <p:nvPr/>
          </p:nvSpPr>
          <p:spPr bwMode="auto">
            <a:xfrm>
              <a:off x="2536" y="2512"/>
              <a:ext cx="21" cy="10"/>
            </a:xfrm>
            <a:custGeom>
              <a:avLst/>
              <a:gdLst>
                <a:gd name="T0" fmla="*/ 0 w 9"/>
                <a:gd name="T1" fmla="*/ 2 h 4"/>
                <a:gd name="T2" fmla="*/ 6 w 9"/>
                <a:gd name="T3" fmla="*/ 4 h 4"/>
                <a:gd name="T4" fmla="*/ 9 w 9"/>
                <a:gd name="T5" fmla="*/ 3 h 4"/>
                <a:gd name="T6" fmla="*/ 3 w 9"/>
                <a:gd name="T7" fmla="*/ 0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cubicBezTo>
                    <a:pt x="0" y="4"/>
                    <a:pt x="3" y="4"/>
                    <a:pt x="6" y="4"/>
                  </a:cubicBezTo>
                  <a:cubicBezTo>
                    <a:pt x="7" y="4"/>
                    <a:pt x="9" y="4"/>
                    <a:pt x="9" y="3"/>
                  </a:cubicBezTo>
                  <a:cubicBezTo>
                    <a:pt x="9" y="1"/>
                    <a:pt x="3" y="0"/>
                    <a:pt x="3" y="0"/>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99">
              <a:extLst>
                <a:ext uri="{FF2B5EF4-FFF2-40B4-BE49-F238E27FC236}">
                  <a16:creationId xmlns:a16="http://schemas.microsoft.com/office/drawing/2014/main" id="{FA06FDFA-9F02-412F-AA5F-6E6EE5805137}"/>
                </a:ext>
              </a:extLst>
            </p:cNvPr>
            <p:cNvSpPr>
              <a:spLocks/>
            </p:cNvSpPr>
            <p:nvPr/>
          </p:nvSpPr>
          <p:spPr bwMode="auto">
            <a:xfrm>
              <a:off x="2425" y="2491"/>
              <a:ext cx="92" cy="35"/>
            </a:xfrm>
            <a:custGeom>
              <a:avLst/>
              <a:gdLst>
                <a:gd name="T0" fmla="*/ 0 w 39"/>
                <a:gd name="T1" fmla="*/ 10 h 15"/>
                <a:gd name="T2" fmla="*/ 3 w 39"/>
                <a:gd name="T3" fmla="*/ 13 h 15"/>
                <a:gd name="T4" fmla="*/ 3 w 39"/>
                <a:gd name="T5" fmla="*/ 12 h 15"/>
                <a:gd name="T6" fmla="*/ 6 w 39"/>
                <a:gd name="T7" fmla="*/ 12 h 15"/>
                <a:gd name="T8" fmla="*/ 16 w 39"/>
                <a:gd name="T9" fmla="*/ 12 h 15"/>
                <a:gd name="T10" fmla="*/ 19 w 39"/>
                <a:gd name="T11" fmla="*/ 15 h 15"/>
                <a:gd name="T12" fmla="*/ 24 w 39"/>
                <a:gd name="T13" fmla="*/ 11 h 15"/>
                <a:gd name="T14" fmla="*/ 26 w 39"/>
                <a:gd name="T15" fmla="*/ 12 h 15"/>
                <a:gd name="T16" fmla="*/ 31 w 39"/>
                <a:gd name="T17" fmla="*/ 9 h 15"/>
                <a:gd name="T18" fmla="*/ 39 w 39"/>
                <a:gd name="T19" fmla="*/ 9 h 15"/>
                <a:gd name="T20" fmla="*/ 33 w 39"/>
                <a:gd name="T21" fmla="*/ 5 h 15"/>
                <a:gd name="T22" fmla="*/ 34 w 39"/>
                <a:gd name="T23" fmla="*/ 6 h 15"/>
                <a:gd name="T24" fmla="*/ 21 w 39"/>
                <a:gd name="T25" fmla="*/ 0 h 15"/>
                <a:gd name="T26" fmla="*/ 14 w 39"/>
                <a:gd name="T27" fmla="*/ 1 h 15"/>
                <a:gd name="T28" fmla="*/ 9 w 39"/>
                <a:gd name="T29" fmla="*/ 0 h 15"/>
                <a:gd name="T30" fmla="*/ 7 w 39"/>
                <a:gd name="T31" fmla="*/ 1 h 15"/>
                <a:gd name="T32" fmla="*/ 10 w 39"/>
                <a:gd name="T33" fmla="*/ 4 h 15"/>
                <a:gd name="T34" fmla="*/ 12 w 39"/>
                <a:gd name="T35" fmla="*/ 9 h 15"/>
                <a:gd name="T36" fmla="*/ 2 w 39"/>
                <a:gd name="T37" fmla="*/ 9 h 15"/>
                <a:gd name="T38" fmla="*/ 0 w 39"/>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5">
                  <a:moveTo>
                    <a:pt x="0" y="10"/>
                  </a:moveTo>
                  <a:cubicBezTo>
                    <a:pt x="0" y="11"/>
                    <a:pt x="2" y="13"/>
                    <a:pt x="3" y="13"/>
                  </a:cubicBezTo>
                  <a:cubicBezTo>
                    <a:pt x="3" y="13"/>
                    <a:pt x="3" y="12"/>
                    <a:pt x="3" y="12"/>
                  </a:cubicBezTo>
                  <a:cubicBezTo>
                    <a:pt x="4" y="12"/>
                    <a:pt x="4" y="12"/>
                    <a:pt x="6" y="12"/>
                  </a:cubicBezTo>
                  <a:cubicBezTo>
                    <a:pt x="9" y="12"/>
                    <a:pt x="14" y="11"/>
                    <a:pt x="16" y="12"/>
                  </a:cubicBezTo>
                  <a:cubicBezTo>
                    <a:pt x="17" y="13"/>
                    <a:pt x="17" y="15"/>
                    <a:pt x="19" y="15"/>
                  </a:cubicBezTo>
                  <a:cubicBezTo>
                    <a:pt x="21" y="15"/>
                    <a:pt x="21" y="11"/>
                    <a:pt x="24" y="11"/>
                  </a:cubicBezTo>
                  <a:cubicBezTo>
                    <a:pt x="25" y="11"/>
                    <a:pt x="25" y="12"/>
                    <a:pt x="26" y="12"/>
                  </a:cubicBezTo>
                  <a:cubicBezTo>
                    <a:pt x="28" y="12"/>
                    <a:pt x="29" y="13"/>
                    <a:pt x="31" y="9"/>
                  </a:cubicBezTo>
                  <a:cubicBezTo>
                    <a:pt x="39" y="9"/>
                    <a:pt x="39" y="9"/>
                    <a:pt x="39" y="9"/>
                  </a:cubicBezTo>
                  <a:cubicBezTo>
                    <a:pt x="37" y="9"/>
                    <a:pt x="35" y="7"/>
                    <a:pt x="33" y="5"/>
                  </a:cubicBezTo>
                  <a:cubicBezTo>
                    <a:pt x="34" y="6"/>
                    <a:pt x="34" y="6"/>
                    <a:pt x="34" y="6"/>
                  </a:cubicBezTo>
                  <a:cubicBezTo>
                    <a:pt x="30" y="4"/>
                    <a:pt x="29" y="0"/>
                    <a:pt x="21" y="0"/>
                  </a:cubicBezTo>
                  <a:cubicBezTo>
                    <a:pt x="19" y="0"/>
                    <a:pt x="17" y="1"/>
                    <a:pt x="14" y="1"/>
                  </a:cubicBezTo>
                  <a:cubicBezTo>
                    <a:pt x="12" y="1"/>
                    <a:pt x="11" y="0"/>
                    <a:pt x="9" y="0"/>
                  </a:cubicBezTo>
                  <a:cubicBezTo>
                    <a:pt x="8" y="0"/>
                    <a:pt x="7" y="1"/>
                    <a:pt x="7" y="1"/>
                  </a:cubicBezTo>
                  <a:cubicBezTo>
                    <a:pt x="7" y="3"/>
                    <a:pt x="9" y="4"/>
                    <a:pt x="10" y="4"/>
                  </a:cubicBezTo>
                  <a:cubicBezTo>
                    <a:pt x="10" y="6"/>
                    <a:pt x="10" y="7"/>
                    <a:pt x="12" y="9"/>
                  </a:cubicBezTo>
                  <a:cubicBezTo>
                    <a:pt x="9" y="10"/>
                    <a:pt x="7" y="9"/>
                    <a:pt x="2" y="9"/>
                  </a:cubicBezTo>
                  <a:cubicBezTo>
                    <a:pt x="1" y="9"/>
                    <a:pt x="1" y="10"/>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0" name="Freeform 100">
              <a:extLst>
                <a:ext uri="{FF2B5EF4-FFF2-40B4-BE49-F238E27FC236}">
                  <a16:creationId xmlns:a16="http://schemas.microsoft.com/office/drawing/2014/main" id="{220D93A5-9939-423C-862D-4625BF25956E}"/>
                </a:ext>
              </a:extLst>
            </p:cNvPr>
            <p:cNvSpPr>
              <a:spLocks/>
            </p:cNvSpPr>
            <p:nvPr/>
          </p:nvSpPr>
          <p:spPr bwMode="auto">
            <a:xfrm>
              <a:off x="2619" y="2638"/>
              <a:ext cx="12" cy="12"/>
            </a:xfrm>
            <a:custGeom>
              <a:avLst/>
              <a:gdLst>
                <a:gd name="T0" fmla="*/ 0 w 5"/>
                <a:gd name="T1" fmla="*/ 4 h 5"/>
                <a:gd name="T2" fmla="*/ 2 w 5"/>
                <a:gd name="T3" fmla="*/ 4 h 5"/>
                <a:gd name="T4" fmla="*/ 5 w 5"/>
                <a:gd name="T5" fmla="*/ 1 h 5"/>
                <a:gd name="T6" fmla="*/ 5 w 5"/>
                <a:gd name="T7" fmla="*/ 0 h 5"/>
                <a:gd name="T8" fmla="*/ 3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cubicBezTo>
                    <a:pt x="0" y="5"/>
                    <a:pt x="2" y="4"/>
                    <a:pt x="2" y="4"/>
                  </a:cubicBezTo>
                  <a:cubicBezTo>
                    <a:pt x="4" y="4"/>
                    <a:pt x="5" y="2"/>
                    <a:pt x="5" y="1"/>
                  </a:cubicBezTo>
                  <a:cubicBezTo>
                    <a:pt x="5" y="0"/>
                    <a:pt x="5" y="0"/>
                    <a:pt x="5" y="0"/>
                  </a:cubicBezTo>
                  <a:cubicBezTo>
                    <a:pt x="4" y="0"/>
                    <a:pt x="4" y="0"/>
                    <a:pt x="3"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101">
              <a:extLst>
                <a:ext uri="{FF2B5EF4-FFF2-40B4-BE49-F238E27FC236}">
                  <a16:creationId xmlns:a16="http://schemas.microsoft.com/office/drawing/2014/main" id="{F6D3C53B-4DDC-4A1D-B87F-6B2133EE489A}"/>
                </a:ext>
              </a:extLst>
            </p:cNvPr>
            <p:cNvSpPr>
              <a:spLocks/>
            </p:cNvSpPr>
            <p:nvPr/>
          </p:nvSpPr>
          <p:spPr bwMode="auto">
            <a:xfrm>
              <a:off x="2787" y="2796"/>
              <a:ext cx="35" cy="31"/>
            </a:xfrm>
            <a:custGeom>
              <a:avLst/>
              <a:gdLst>
                <a:gd name="T0" fmla="*/ 4 w 15"/>
                <a:gd name="T1" fmla="*/ 0 h 13"/>
                <a:gd name="T2" fmla="*/ 0 w 15"/>
                <a:gd name="T3" fmla="*/ 6 h 13"/>
                <a:gd name="T4" fmla="*/ 9 w 15"/>
                <a:gd name="T5" fmla="*/ 13 h 13"/>
                <a:gd name="T6" fmla="*/ 15 w 15"/>
                <a:gd name="T7" fmla="*/ 6 h 13"/>
                <a:gd name="T8" fmla="*/ 14 w 15"/>
                <a:gd name="T9" fmla="*/ 4 h 13"/>
                <a:gd name="T10" fmla="*/ 10 w 15"/>
                <a:gd name="T11" fmla="*/ 3 h 13"/>
                <a:gd name="T12" fmla="*/ 5 w 15"/>
                <a:gd name="T13" fmla="*/ 0 h 13"/>
                <a:gd name="T14" fmla="*/ 4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4" y="0"/>
                  </a:moveTo>
                  <a:cubicBezTo>
                    <a:pt x="2" y="0"/>
                    <a:pt x="0" y="3"/>
                    <a:pt x="0" y="6"/>
                  </a:cubicBezTo>
                  <a:cubicBezTo>
                    <a:pt x="0" y="8"/>
                    <a:pt x="6" y="13"/>
                    <a:pt x="9" y="13"/>
                  </a:cubicBezTo>
                  <a:cubicBezTo>
                    <a:pt x="12" y="13"/>
                    <a:pt x="15" y="8"/>
                    <a:pt x="15" y="6"/>
                  </a:cubicBezTo>
                  <a:cubicBezTo>
                    <a:pt x="15" y="5"/>
                    <a:pt x="14" y="4"/>
                    <a:pt x="14" y="4"/>
                  </a:cubicBezTo>
                  <a:cubicBezTo>
                    <a:pt x="12" y="4"/>
                    <a:pt x="10" y="6"/>
                    <a:pt x="10" y="3"/>
                  </a:cubicBezTo>
                  <a:cubicBezTo>
                    <a:pt x="8" y="3"/>
                    <a:pt x="7" y="4"/>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102">
              <a:extLst>
                <a:ext uri="{FF2B5EF4-FFF2-40B4-BE49-F238E27FC236}">
                  <a16:creationId xmlns:a16="http://schemas.microsoft.com/office/drawing/2014/main" id="{C2434D66-9D6D-4B74-ACBC-415882BD84EF}"/>
                </a:ext>
              </a:extLst>
            </p:cNvPr>
            <p:cNvSpPr>
              <a:spLocks/>
            </p:cNvSpPr>
            <p:nvPr/>
          </p:nvSpPr>
          <p:spPr bwMode="auto">
            <a:xfrm>
              <a:off x="2432" y="3490"/>
              <a:ext cx="12" cy="26"/>
            </a:xfrm>
            <a:custGeom>
              <a:avLst/>
              <a:gdLst>
                <a:gd name="T0" fmla="*/ 4 w 5"/>
                <a:gd name="T1" fmla="*/ 11 h 11"/>
                <a:gd name="T2" fmla="*/ 4 w 5"/>
                <a:gd name="T3" fmla="*/ 6 h 11"/>
                <a:gd name="T4" fmla="*/ 5 w 5"/>
                <a:gd name="T5" fmla="*/ 4 h 11"/>
                <a:gd name="T6" fmla="*/ 2 w 5"/>
                <a:gd name="T7" fmla="*/ 0 h 11"/>
                <a:gd name="T8" fmla="*/ 0 w 5"/>
                <a:gd name="T9" fmla="*/ 7 h 11"/>
                <a:gd name="T10" fmla="*/ 0 w 5"/>
                <a:gd name="T11" fmla="*/ 10 h 11"/>
                <a:gd name="T12" fmla="*/ 1 w 5"/>
                <a:gd name="T13" fmla="*/ 11 h 11"/>
                <a:gd name="T14" fmla="*/ 4 w 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1">
                  <a:moveTo>
                    <a:pt x="4" y="11"/>
                  </a:moveTo>
                  <a:cubicBezTo>
                    <a:pt x="4" y="6"/>
                    <a:pt x="4" y="6"/>
                    <a:pt x="4" y="6"/>
                  </a:cubicBezTo>
                  <a:cubicBezTo>
                    <a:pt x="4" y="5"/>
                    <a:pt x="5" y="5"/>
                    <a:pt x="5" y="4"/>
                  </a:cubicBezTo>
                  <a:cubicBezTo>
                    <a:pt x="5" y="2"/>
                    <a:pt x="4" y="0"/>
                    <a:pt x="2" y="0"/>
                  </a:cubicBezTo>
                  <a:cubicBezTo>
                    <a:pt x="1" y="0"/>
                    <a:pt x="0" y="7"/>
                    <a:pt x="0" y="7"/>
                  </a:cubicBezTo>
                  <a:cubicBezTo>
                    <a:pt x="0" y="7"/>
                    <a:pt x="0" y="8"/>
                    <a:pt x="0" y="10"/>
                  </a:cubicBezTo>
                  <a:cubicBezTo>
                    <a:pt x="0" y="11"/>
                    <a:pt x="0" y="11"/>
                    <a:pt x="1" y="11"/>
                  </a:cubicBez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3" name="Freeform 103">
              <a:extLst>
                <a:ext uri="{FF2B5EF4-FFF2-40B4-BE49-F238E27FC236}">
                  <a16:creationId xmlns:a16="http://schemas.microsoft.com/office/drawing/2014/main" id="{639A3E81-1D25-4435-BACF-4D901D11796A}"/>
                </a:ext>
              </a:extLst>
            </p:cNvPr>
            <p:cNvSpPr>
              <a:spLocks noEditPoints="1"/>
            </p:cNvSpPr>
            <p:nvPr/>
          </p:nvSpPr>
          <p:spPr bwMode="auto">
            <a:xfrm>
              <a:off x="1001" y="1444"/>
              <a:ext cx="2032" cy="2319"/>
            </a:xfrm>
            <a:custGeom>
              <a:avLst/>
              <a:gdLst>
                <a:gd name="T0" fmla="*/ 776 w 859"/>
                <a:gd name="T1" fmla="*/ 577 h 979"/>
                <a:gd name="T2" fmla="*/ 741 w 859"/>
                <a:gd name="T3" fmla="*/ 539 h 979"/>
                <a:gd name="T4" fmla="*/ 680 w 859"/>
                <a:gd name="T5" fmla="*/ 504 h 979"/>
                <a:gd name="T6" fmla="*/ 622 w 859"/>
                <a:gd name="T7" fmla="*/ 503 h 979"/>
                <a:gd name="T8" fmla="*/ 587 w 859"/>
                <a:gd name="T9" fmla="*/ 516 h 979"/>
                <a:gd name="T10" fmla="*/ 545 w 859"/>
                <a:gd name="T11" fmla="*/ 474 h 979"/>
                <a:gd name="T12" fmla="*/ 511 w 859"/>
                <a:gd name="T13" fmla="*/ 431 h 979"/>
                <a:gd name="T14" fmla="*/ 449 w 859"/>
                <a:gd name="T15" fmla="*/ 413 h 979"/>
                <a:gd name="T16" fmla="*/ 504 w 859"/>
                <a:gd name="T17" fmla="*/ 378 h 979"/>
                <a:gd name="T18" fmla="*/ 564 w 859"/>
                <a:gd name="T19" fmla="*/ 398 h 979"/>
                <a:gd name="T20" fmla="*/ 592 w 859"/>
                <a:gd name="T21" fmla="*/ 329 h 979"/>
                <a:gd name="T22" fmla="*/ 598 w 859"/>
                <a:gd name="T23" fmla="*/ 310 h 979"/>
                <a:gd name="T24" fmla="*/ 625 w 859"/>
                <a:gd name="T25" fmla="*/ 286 h 979"/>
                <a:gd name="T26" fmla="*/ 649 w 859"/>
                <a:gd name="T27" fmla="*/ 259 h 979"/>
                <a:gd name="T28" fmla="*/ 665 w 859"/>
                <a:gd name="T29" fmla="*/ 236 h 979"/>
                <a:gd name="T30" fmla="*/ 717 w 859"/>
                <a:gd name="T31" fmla="*/ 183 h 979"/>
                <a:gd name="T32" fmla="*/ 675 w 859"/>
                <a:gd name="T33" fmla="*/ 140 h 979"/>
                <a:gd name="T34" fmla="*/ 575 w 859"/>
                <a:gd name="T35" fmla="*/ 107 h 979"/>
                <a:gd name="T36" fmla="*/ 530 w 859"/>
                <a:gd name="T37" fmla="*/ 171 h 979"/>
                <a:gd name="T38" fmla="*/ 497 w 859"/>
                <a:gd name="T39" fmla="*/ 92 h 979"/>
                <a:gd name="T40" fmla="*/ 540 w 859"/>
                <a:gd name="T41" fmla="*/ 63 h 979"/>
                <a:gd name="T42" fmla="*/ 521 w 859"/>
                <a:gd name="T43" fmla="*/ 50 h 979"/>
                <a:gd name="T44" fmla="*/ 464 w 859"/>
                <a:gd name="T45" fmla="*/ 5 h 979"/>
                <a:gd name="T46" fmla="*/ 424 w 859"/>
                <a:gd name="T47" fmla="*/ 47 h 979"/>
                <a:gd name="T48" fmla="*/ 335 w 859"/>
                <a:gd name="T49" fmla="*/ 45 h 979"/>
                <a:gd name="T50" fmla="*/ 216 w 859"/>
                <a:gd name="T51" fmla="*/ 29 h 979"/>
                <a:gd name="T52" fmla="*/ 97 w 859"/>
                <a:gd name="T53" fmla="*/ 15 h 979"/>
                <a:gd name="T54" fmla="*/ 19 w 859"/>
                <a:gd name="T55" fmla="*/ 47 h 979"/>
                <a:gd name="T56" fmla="*/ 30 w 859"/>
                <a:gd name="T57" fmla="*/ 85 h 979"/>
                <a:gd name="T58" fmla="*/ 35 w 859"/>
                <a:gd name="T59" fmla="*/ 130 h 979"/>
                <a:gd name="T60" fmla="*/ 76 w 859"/>
                <a:gd name="T61" fmla="*/ 139 h 979"/>
                <a:gd name="T62" fmla="*/ 89 w 859"/>
                <a:gd name="T63" fmla="*/ 138 h 979"/>
                <a:gd name="T64" fmla="*/ 154 w 859"/>
                <a:gd name="T65" fmla="*/ 127 h 979"/>
                <a:gd name="T66" fmla="*/ 214 w 859"/>
                <a:gd name="T67" fmla="*/ 158 h 979"/>
                <a:gd name="T68" fmla="*/ 227 w 859"/>
                <a:gd name="T69" fmla="*/ 171 h 979"/>
                <a:gd name="T70" fmla="*/ 287 w 859"/>
                <a:gd name="T71" fmla="*/ 227 h 979"/>
                <a:gd name="T72" fmla="*/ 300 w 859"/>
                <a:gd name="T73" fmla="*/ 334 h 979"/>
                <a:gd name="T74" fmla="*/ 360 w 859"/>
                <a:gd name="T75" fmla="*/ 412 h 979"/>
                <a:gd name="T76" fmla="*/ 350 w 859"/>
                <a:gd name="T77" fmla="*/ 365 h 979"/>
                <a:gd name="T78" fmla="*/ 404 w 859"/>
                <a:gd name="T79" fmla="*/ 446 h 979"/>
                <a:gd name="T80" fmla="*/ 476 w 859"/>
                <a:gd name="T81" fmla="*/ 471 h 979"/>
                <a:gd name="T82" fmla="*/ 542 w 859"/>
                <a:gd name="T83" fmla="*/ 515 h 979"/>
                <a:gd name="T84" fmla="*/ 579 w 859"/>
                <a:gd name="T85" fmla="*/ 524 h 979"/>
                <a:gd name="T86" fmla="*/ 563 w 859"/>
                <a:gd name="T87" fmla="*/ 591 h 979"/>
                <a:gd name="T88" fmla="*/ 590 w 859"/>
                <a:gd name="T89" fmla="*/ 669 h 979"/>
                <a:gd name="T90" fmla="*/ 621 w 859"/>
                <a:gd name="T91" fmla="*/ 781 h 979"/>
                <a:gd name="T92" fmla="*/ 614 w 859"/>
                <a:gd name="T93" fmla="*/ 862 h 979"/>
                <a:gd name="T94" fmla="*/ 601 w 859"/>
                <a:gd name="T95" fmla="*/ 936 h 979"/>
                <a:gd name="T96" fmla="*/ 645 w 859"/>
                <a:gd name="T97" fmla="*/ 979 h 979"/>
                <a:gd name="T98" fmla="*/ 659 w 859"/>
                <a:gd name="T99" fmla="*/ 910 h 979"/>
                <a:gd name="T100" fmla="*/ 665 w 859"/>
                <a:gd name="T101" fmla="*/ 856 h 979"/>
                <a:gd name="T102" fmla="*/ 706 w 859"/>
                <a:gd name="T103" fmla="*/ 807 h 979"/>
                <a:gd name="T104" fmla="*/ 778 w 859"/>
                <a:gd name="T105" fmla="*/ 736 h 979"/>
                <a:gd name="T106" fmla="*/ 832 w 859"/>
                <a:gd name="T107" fmla="*/ 658 h 979"/>
                <a:gd name="T108" fmla="*/ 566 w 859"/>
                <a:gd name="T109" fmla="*/ 274 h 979"/>
                <a:gd name="T110" fmla="*/ 504 w 859"/>
                <a:gd name="T111" fmla="*/ 234 h 979"/>
                <a:gd name="T112" fmla="*/ 562 w 859"/>
                <a:gd name="T113" fmla="*/ 263 h 979"/>
                <a:gd name="T114" fmla="*/ 514 w 859"/>
                <a:gd name="T115" fmla="*/ 282 h 979"/>
                <a:gd name="T116" fmla="*/ 503 w 859"/>
                <a:gd name="T117" fmla="*/ 24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9" h="979">
                  <a:moveTo>
                    <a:pt x="853" y="606"/>
                  </a:moveTo>
                  <a:cubicBezTo>
                    <a:pt x="850" y="605"/>
                    <a:pt x="848" y="606"/>
                    <a:pt x="844" y="605"/>
                  </a:cubicBezTo>
                  <a:cubicBezTo>
                    <a:pt x="841" y="604"/>
                    <a:pt x="834" y="598"/>
                    <a:pt x="832" y="595"/>
                  </a:cubicBezTo>
                  <a:cubicBezTo>
                    <a:pt x="829" y="593"/>
                    <a:pt x="825" y="592"/>
                    <a:pt x="821" y="591"/>
                  </a:cubicBezTo>
                  <a:cubicBezTo>
                    <a:pt x="813" y="592"/>
                    <a:pt x="813" y="592"/>
                    <a:pt x="813" y="592"/>
                  </a:cubicBezTo>
                  <a:cubicBezTo>
                    <a:pt x="808" y="592"/>
                    <a:pt x="807" y="588"/>
                    <a:pt x="802" y="588"/>
                  </a:cubicBezTo>
                  <a:cubicBezTo>
                    <a:pt x="800" y="588"/>
                    <a:pt x="799" y="591"/>
                    <a:pt x="797" y="591"/>
                  </a:cubicBezTo>
                  <a:cubicBezTo>
                    <a:pt x="796" y="591"/>
                    <a:pt x="796" y="591"/>
                    <a:pt x="796" y="591"/>
                  </a:cubicBezTo>
                  <a:cubicBezTo>
                    <a:pt x="796" y="587"/>
                    <a:pt x="796" y="587"/>
                    <a:pt x="795" y="585"/>
                  </a:cubicBezTo>
                  <a:cubicBezTo>
                    <a:pt x="795" y="583"/>
                    <a:pt x="793" y="584"/>
                    <a:pt x="791" y="583"/>
                  </a:cubicBezTo>
                  <a:cubicBezTo>
                    <a:pt x="788" y="581"/>
                    <a:pt x="780" y="577"/>
                    <a:pt x="776" y="577"/>
                  </a:cubicBezTo>
                  <a:cubicBezTo>
                    <a:pt x="772" y="577"/>
                    <a:pt x="769" y="581"/>
                    <a:pt x="767" y="585"/>
                  </a:cubicBezTo>
                  <a:cubicBezTo>
                    <a:pt x="767" y="586"/>
                    <a:pt x="766" y="589"/>
                    <a:pt x="765" y="589"/>
                  </a:cubicBezTo>
                  <a:cubicBezTo>
                    <a:pt x="764" y="589"/>
                    <a:pt x="764" y="587"/>
                    <a:pt x="764" y="587"/>
                  </a:cubicBezTo>
                  <a:cubicBezTo>
                    <a:pt x="758" y="587"/>
                    <a:pt x="758" y="587"/>
                    <a:pt x="758" y="587"/>
                  </a:cubicBezTo>
                  <a:cubicBezTo>
                    <a:pt x="758" y="583"/>
                    <a:pt x="757" y="582"/>
                    <a:pt x="754" y="581"/>
                  </a:cubicBezTo>
                  <a:cubicBezTo>
                    <a:pt x="753" y="580"/>
                    <a:pt x="751" y="580"/>
                    <a:pt x="751" y="578"/>
                  </a:cubicBezTo>
                  <a:cubicBezTo>
                    <a:pt x="751" y="571"/>
                    <a:pt x="758" y="569"/>
                    <a:pt x="761" y="564"/>
                  </a:cubicBezTo>
                  <a:cubicBezTo>
                    <a:pt x="761" y="562"/>
                    <a:pt x="758" y="562"/>
                    <a:pt x="757" y="560"/>
                  </a:cubicBezTo>
                  <a:cubicBezTo>
                    <a:pt x="756" y="557"/>
                    <a:pt x="753" y="550"/>
                    <a:pt x="753" y="547"/>
                  </a:cubicBezTo>
                  <a:cubicBezTo>
                    <a:pt x="749" y="546"/>
                    <a:pt x="745" y="539"/>
                    <a:pt x="741" y="539"/>
                  </a:cubicBezTo>
                  <a:cubicBezTo>
                    <a:pt x="741" y="539"/>
                    <a:pt x="741" y="539"/>
                    <a:pt x="741" y="539"/>
                  </a:cubicBezTo>
                  <a:cubicBezTo>
                    <a:pt x="741" y="538"/>
                    <a:pt x="741" y="538"/>
                    <a:pt x="741" y="538"/>
                  </a:cubicBezTo>
                  <a:cubicBezTo>
                    <a:pt x="737" y="538"/>
                    <a:pt x="734" y="535"/>
                    <a:pt x="732" y="535"/>
                  </a:cubicBezTo>
                  <a:cubicBezTo>
                    <a:pt x="726" y="535"/>
                    <a:pt x="726" y="535"/>
                    <a:pt x="726" y="535"/>
                  </a:cubicBezTo>
                  <a:cubicBezTo>
                    <a:pt x="720" y="535"/>
                    <a:pt x="711" y="535"/>
                    <a:pt x="709" y="529"/>
                  </a:cubicBezTo>
                  <a:cubicBezTo>
                    <a:pt x="708" y="529"/>
                    <a:pt x="706" y="529"/>
                    <a:pt x="706" y="528"/>
                  </a:cubicBezTo>
                  <a:cubicBezTo>
                    <a:pt x="703" y="522"/>
                    <a:pt x="701" y="523"/>
                    <a:pt x="696" y="519"/>
                  </a:cubicBezTo>
                  <a:cubicBezTo>
                    <a:pt x="690" y="519"/>
                    <a:pt x="690" y="519"/>
                    <a:pt x="690" y="519"/>
                  </a:cubicBezTo>
                  <a:cubicBezTo>
                    <a:pt x="689" y="515"/>
                    <a:pt x="690" y="512"/>
                    <a:pt x="687" y="511"/>
                  </a:cubicBezTo>
                  <a:cubicBezTo>
                    <a:pt x="683" y="510"/>
                    <a:pt x="677" y="509"/>
                    <a:pt x="677" y="506"/>
                  </a:cubicBezTo>
                  <a:cubicBezTo>
                    <a:pt x="677" y="504"/>
                    <a:pt x="677" y="504"/>
                    <a:pt x="677" y="504"/>
                  </a:cubicBezTo>
                  <a:cubicBezTo>
                    <a:pt x="677" y="505"/>
                    <a:pt x="680" y="504"/>
                    <a:pt x="680" y="504"/>
                  </a:cubicBezTo>
                  <a:cubicBezTo>
                    <a:pt x="680" y="504"/>
                    <a:pt x="676" y="503"/>
                    <a:pt x="674" y="503"/>
                  </a:cubicBezTo>
                  <a:cubicBezTo>
                    <a:pt x="674" y="503"/>
                    <a:pt x="669" y="503"/>
                    <a:pt x="669" y="504"/>
                  </a:cubicBezTo>
                  <a:cubicBezTo>
                    <a:pt x="667" y="507"/>
                    <a:pt x="665" y="506"/>
                    <a:pt x="662" y="506"/>
                  </a:cubicBezTo>
                  <a:cubicBezTo>
                    <a:pt x="660" y="506"/>
                    <a:pt x="657" y="507"/>
                    <a:pt x="657" y="503"/>
                  </a:cubicBezTo>
                  <a:cubicBezTo>
                    <a:pt x="655" y="503"/>
                    <a:pt x="648" y="503"/>
                    <a:pt x="645" y="503"/>
                  </a:cubicBezTo>
                  <a:cubicBezTo>
                    <a:pt x="643" y="503"/>
                    <a:pt x="642" y="502"/>
                    <a:pt x="642" y="500"/>
                  </a:cubicBezTo>
                  <a:cubicBezTo>
                    <a:pt x="639" y="499"/>
                    <a:pt x="634" y="499"/>
                    <a:pt x="633" y="495"/>
                  </a:cubicBezTo>
                  <a:cubicBezTo>
                    <a:pt x="629" y="495"/>
                    <a:pt x="629" y="495"/>
                    <a:pt x="629" y="495"/>
                  </a:cubicBezTo>
                  <a:cubicBezTo>
                    <a:pt x="629" y="499"/>
                    <a:pt x="632" y="495"/>
                    <a:pt x="633" y="499"/>
                  </a:cubicBezTo>
                  <a:cubicBezTo>
                    <a:pt x="628" y="499"/>
                    <a:pt x="628" y="499"/>
                    <a:pt x="628" y="499"/>
                  </a:cubicBezTo>
                  <a:cubicBezTo>
                    <a:pt x="626" y="499"/>
                    <a:pt x="622" y="500"/>
                    <a:pt x="622" y="503"/>
                  </a:cubicBezTo>
                  <a:cubicBezTo>
                    <a:pt x="622" y="506"/>
                    <a:pt x="625" y="508"/>
                    <a:pt x="625" y="511"/>
                  </a:cubicBezTo>
                  <a:cubicBezTo>
                    <a:pt x="625" y="512"/>
                    <a:pt x="623" y="514"/>
                    <a:pt x="622" y="514"/>
                  </a:cubicBezTo>
                  <a:cubicBezTo>
                    <a:pt x="620" y="514"/>
                    <a:pt x="619" y="510"/>
                    <a:pt x="619" y="508"/>
                  </a:cubicBezTo>
                  <a:cubicBezTo>
                    <a:pt x="619" y="505"/>
                    <a:pt x="620" y="502"/>
                    <a:pt x="621" y="498"/>
                  </a:cubicBezTo>
                  <a:cubicBezTo>
                    <a:pt x="622" y="498"/>
                    <a:pt x="623" y="497"/>
                    <a:pt x="623" y="496"/>
                  </a:cubicBezTo>
                  <a:cubicBezTo>
                    <a:pt x="623" y="495"/>
                    <a:pt x="622" y="493"/>
                    <a:pt x="621" y="493"/>
                  </a:cubicBezTo>
                  <a:cubicBezTo>
                    <a:pt x="618" y="493"/>
                    <a:pt x="617" y="496"/>
                    <a:pt x="614" y="497"/>
                  </a:cubicBezTo>
                  <a:cubicBezTo>
                    <a:pt x="609" y="499"/>
                    <a:pt x="605" y="500"/>
                    <a:pt x="600" y="502"/>
                  </a:cubicBezTo>
                  <a:cubicBezTo>
                    <a:pt x="597" y="503"/>
                    <a:pt x="595" y="503"/>
                    <a:pt x="594" y="507"/>
                  </a:cubicBezTo>
                  <a:cubicBezTo>
                    <a:pt x="593" y="509"/>
                    <a:pt x="593" y="512"/>
                    <a:pt x="592" y="513"/>
                  </a:cubicBezTo>
                  <a:cubicBezTo>
                    <a:pt x="590" y="513"/>
                    <a:pt x="587" y="514"/>
                    <a:pt x="587" y="516"/>
                  </a:cubicBezTo>
                  <a:cubicBezTo>
                    <a:pt x="587" y="516"/>
                    <a:pt x="585" y="517"/>
                    <a:pt x="585" y="518"/>
                  </a:cubicBezTo>
                  <a:cubicBezTo>
                    <a:pt x="585" y="518"/>
                    <a:pt x="585" y="518"/>
                    <a:pt x="585" y="519"/>
                  </a:cubicBezTo>
                  <a:cubicBezTo>
                    <a:pt x="585" y="519"/>
                    <a:pt x="585" y="519"/>
                    <a:pt x="583" y="519"/>
                  </a:cubicBezTo>
                  <a:cubicBezTo>
                    <a:pt x="583" y="519"/>
                    <a:pt x="583" y="519"/>
                    <a:pt x="583" y="519"/>
                  </a:cubicBezTo>
                  <a:cubicBezTo>
                    <a:pt x="580" y="516"/>
                    <a:pt x="577" y="511"/>
                    <a:pt x="571" y="511"/>
                  </a:cubicBezTo>
                  <a:cubicBezTo>
                    <a:pt x="565" y="511"/>
                    <a:pt x="562" y="516"/>
                    <a:pt x="557" y="516"/>
                  </a:cubicBezTo>
                  <a:cubicBezTo>
                    <a:pt x="553" y="516"/>
                    <a:pt x="552" y="512"/>
                    <a:pt x="550" y="510"/>
                  </a:cubicBezTo>
                  <a:cubicBezTo>
                    <a:pt x="546" y="509"/>
                    <a:pt x="541" y="507"/>
                    <a:pt x="541" y="502"/>
                  </a:cubicBezTo>
                  <a:cubicBezTo>
                    <a:pt x="541" y="498"/>
                    <a:pt x="541" y="493"/>
                    <a:pt x="541" y="488"/>
                  </a:cubicBezTo>
                  <a:cubicBezTo>
                    <a:pt x="545" y="486"/>
                    <a:pt x="545" y="480"/>
                    <a:pt x="545" y="478"/>
                  </a:cubicBezTo>
                  <a:cubicBezTo>
                    <a:pt x="545" y="477"/>
                    <a:pt x="545" y="476"/>
                    <a:pt x="545" y="474"/>
                  </a:cubicBezTo>
                  <a:cubicBezTo>
                    <a:pt x="541" y="474"/>
                    <a:pt x="539" y="470"/>
                    <a:pt x="533" y="470"/>
                  </a:cubicBezTo>
                  <a:cubicBezTo>
                    <a:pt x="525" y="470"/>
                    <a:pt x="519" y="471"/>
                    <a:pt x="512" y="471"/>
                  </a:cubicBezTo>
                  <a:cubicBezTo>
                    <a:pt x="510" y="471"/>
                    <a:pt x="509" y="470"/>
                    <a:pt x="509" y="469"/>
                  </a:cubicBezTo>
                  <a:cubicBezTo>
                    <a:pt x="509" y="468"/>
                    <a:pt x="509" y="468"/>
                    <a:pt x="509" y="467"/>
                  </a:cubicBezTo>
                  <a:cubicBezTo>
                    <a:pt x="509" y="466"/>
                    <a:pt x="513" y="465"/>
                    <a:pt x="513" y="463"/>
                  </a:cubicBezTo>
                  <a:cubicBezTo>
                    <a:pt x="513" y="460"/>
                    <a:pt x="513" y="457"/>
                    <a:pt x="513" y="454"/>
                  </a:cubicBezTo>
                  <a:cubicBezTo>
                    <a:pt x="517" y="451"/>
                    <a:pt x="516" y="450"/>
                    <a:pt x="516" y="446"/>
                  </a:cubicBezTo>
                  <a:cubicBezTo>
                    <a:pt x="516" y="442"/>
                    <a:pt x="521" y="438"/>
                    <a:pt x="521" y="435"/>
                  </a:cubicBezTo>
                  <a:cubicBezTo>
                    <a:pt x="521" y="434"/>
                    <a:pt x="521" y="433"/>
                    <a:pt x="521" y="433"/>
                  </a:cubicBezTo>
                  <a:cubicBezTo>
                    <a:pt x="521" y="433"/>
                    <a:pt x="517" y="432"/>
                    <a:pt x="516" y="432"/>
                  </a:cubicBezTo>
                  <a:cubicBezTo>
                    <a:pt x="515" y="432"/>
                    <a:pt x="513" y="431"/>
                    <a:pt x="511" y="431"/>
                  </a:cubicBezTo>
                  <a:cubicBezTo>
                    <a:pt x="505" y="431"/>
                    <a:pt x="497" y="434"/>
                    <a:pt x="497" y="440"/>
                  </a:cubicBezTo>
                  <a:cubicBezTo>
                    <a:pt x="497" y="444"/>
                    <a:pt x="494" y="447"/>
                    <a:pt x="493" y="449"/>
                  </a:cubicBezTo>
                  <a:cubicBezTo>
                    <a:pt x="492" y="450"/>
                    <a:pt x="491" y="453"/>
                    <a:pt x="490" y="453"/>
                  </a:cubicBezTo>
                  <a:cubicBezTo>
                    <a:pt x="489" y="453"/>
                    <a:pt x="488" y="452"/>
                    <a:pt x="485" y="452"/>
                  </a:cubicBezTo>
                  <a:cubicBezTo>
                    <a:pt x="481" y="452"/>
                    <a:pt x="477" y="455"/>
                    <a:pt x="473" y="455"/>
                  </a:cubicBezTo>
                  <a:cubicBezTo>
                    <a:pt x="471" y="455"/>
                    <a:pt x="471" y="453"/>
                    <a:pt x="469" y="452"/>
                  </a:cubicBezTo>
                  <a:cubicBezTo>
                    <a:pt x="463" y="450"/>
                    <a:pt x="463" y="446"/>
                    <a:pt x="459" y="442"/>
                  </a:cubicBezTo>
                  <a:cubicBezTo>
                    <a:pt x="457" y="441"/>
                    <a:pt x="454" y="437"/>
                    <a:pt x="453" y="436"/>
                  </a:cubicBezTo>
                  <a:cubicBezTo>
                    <a:pt x="453" y="434"/>
                    <a:pt x="453" y="432"/>
                    <a:pt x="452" y="430"/>
                  </a:cubicBezTo>
                  <a:cubicBezTo>
                    <a:pt x="451" y="429"/>
                    <a:pt x="449" y="428"/>
                    <a:pt x="449" y="426"/>
                  </a:cubicBezTo>
                  <a:cubicBezTo>
                    <a:pt x="449" y="413"/>
                    <a:pt x="449" y="413"/>
                    <a:pt x="449" y="413"/>
                  </a:cubicBezTo>
                  <a:cubicBezTo>
                    <a:pt x="453" y="410"/>
                    <a:pt x="452" y="408"/>
                    <a:pt x="452" y="404"/>
                  </a:cubicBezTo>
                  <a:cubicBezTo>
                    <a:pt x="452" y="403"/>
                    <a:pt x="452" y="402"/>
                    <a:pt x="452" y="400"/>
                  </a:cubicBezTo>
                  <a:cubicBezTo>
                    <a:pt x="452" y="400"/>
                    <a:pt x="452" y="400"/>
                    <a:pt x="452" y="400"/>
                  </a:cubicBezTo>
                  <a:cubicBezTo>
                    <a:pt x="452" y="400"/>
                    <a:pt x="452" y="400"/>
                    <a:pt x="453" y="400"/>
                  </a:cubicBezTo>
                  <a:cubicBezTo>
                    <a:pt x="453" y="399"/>
                    <a:pt x="452" y="398"/>
                    <a:pt x="452" y="398"/>
                  </a:cubicBezTo>
                  <a:cubicBezTo>
                    <a:pt x="452" y="391"/>
                    <a:pt x="455" y="385"/>
                    <a:pt x="460" y="383"/>
                  </a:cubicBezTo>
                  <a:cubicBezTo>
                    <a:pt x="462" y="382"/>
                    <a:pt x="464" y="384"/>
                    <a:pt x="466" y="382"/>
                  </a:cubicBezTo>
                  <a:cubicBezTo>
                    <a:pt x="468" y="379"/>
                    <a:pt x="472" y="373"/>
                    <a:pt x="478" y="373"/>
                  </a:cubicBezTo>
                  <a:cubicBezTo>
                    <a:pt x="481" y="373"/>
                    <a:pt x="482" y="376"/>
                    <a:pt x="485" y="376"/>
                  </a:cubicBezTo>
                  <a:cubicBezTo>
                    <a:pt x="486" y="376"/>
                    <a:pt x="487" y="374"/>
                    <a:pt x="488" y="374"/>
                  </a:cubicBezTo>
                  <a:cubicBezTo>
                    <a:pt x="492" y="374"/>
                    <a:pt x="498" y="381"/>
                    <a:pt x="504" y="378"/>
                  </a:cubicBezTo>
                  <a:cubicBezTo>
                    <a:pt x="502" y="377"/>
                    <a:pt x="504" y="374"/>
                    <a:pt x="504" y="371"/>
                  </a:cubicBezTo>
                  <a:cubicBezTo>
                    <a:pt x="502" y="372"/>
                    <a:pt x="503" y="372"/>
                    <a:pt x="501" y="371"/>
                  </a:cubicBezTo>
                  <a:cubicBezTo>
                    <a:pt x="504" y="370"/>
                    <a:pt x="509" y="370"/>
                    <a:pt x="513" y="369"/>
                  </a:cubicBezTo>
                  <a:cubicBezTo>
                    <a:pt x="513" y="370"/>
                    <a:pt x="514" y="371"/>
                    <a:pt x="514" y="371"/>
                  </a:cubicBezTo>
                  <a:cubicBezTo>
                    <a:pt x="516" y="371"/>
                    <a:pt x="517" y="369"/>
                    <a:pt x="520" y="369"/>
                  </a:cubicBezTo>
                  <a:cubicBezTo>
                    <a:pt x="526" y="369"/>
                    <a:pt x="528" y="374"/>
                    <a:pt x="532" y="374"/>
                  </a:cubicBezTo>
                  <a:cubicBezTo>
                    <a:pt x="534" y="374"/>
                    <a:pt x="535" y="372"/>
                    <a:pt x="537" y="372"/>
                  </a:cubicBezTo>
                  <a:cubicBezTo>
                    <a:pt x="547" y="372"/>
                    <a:pt x="544" y="385"/>
                    <a:pt x="548" y="393"/>
                  </a:cubicBezTo>
                  <a:cubicBezTo>
                    <a:pt x="550" y="396"/>
                    <a:pt x="552" y="397"/>
                    <a:pt x="555" y="401"/>
                  </a:cubicBezTo>
                  <a:cubicBezTo>
                    <a:pt x="556" y="403"/>
                    <a:pt x="556" y="407"/>
                    <a:pt x="559" y="407"/>
                  </a:cubicBezTo>
                  <a:cubicBezTo>
                    <a:pt x="563" y="407"/>
                    <a:pt x="564" y="402"/>
                    <a:pt x="564" y="398"/>
                  </a:cubicBezTo>
                  <a:cubicBezTo>
                    <a:pt x="564" y="394"/>
                    <a:pt x="561" y="391"/>
                    <a:pt x="561" y="389"/>
                  </a:cubicBezTo>
                  <a:cubicBezTo>
                    <a:pt x="561" y="387"/>
                    <a:pt x="561" y="387"/>
                    <a:pt x="561" y="387"/>
                  </a:cubicBezTo>
                  <a:cubicBezTo>
                    <a:pt x="561" y="380"/>
                    <a:pt x="555" y="378"/>
                    <a:pt x="555" y="370"/>
                  </a:cubicBezTo>
                  <a:cubicBezTo>
                    <a:pt x="555" y="354"/>
                    <a:pt x="569" y="350"/>
                    <a:pt x="579" y="344"/>
                  </a:cubicBezTo>
                  <a:cubicBezTo>
                    <a:pt x="579" y="343"/>
                    <a:pt x="579" y="343"/>
                    <a:pt x="579" y="343"/>
                  </a:cubicBezTo>
                  <a:cubicBezTo>
                    <a:pt x="580" y="342"/>
                    <a:pt x="580" y="341"/>
                    <a:pt x="583" y="340"/>
                  </a:cubicBezTo>
                  <a:cubicBezTo>
                    <a:pt x="584" y="340"/>
                    <a:pt x="586" y="338"/>
                    <a:pt x="588" y="338"/>
                  </a:cubicBezTo>
                  <a:cubicBezTo>
                    <a:pt x="590" y="337"/>
                    <a:pt x="591" y="336"/>
                    <a:pt x="591" y="335"/>
                  </a:cubicBezTo>
                  <a:cubicBezTo>
                    <a:pt x="589" y="333"/>
                    <a:pt x="589" y="333"/>
                    <a:pt x="589" y="333"/>
                  </a:cubicBezTo>
                  <a:cubicBezTo>
                    <a:pt x="589" y="332"/>
                    <a:pt x="589" y="332"/>
                    <a:pt x="589" y="332"/>
                  </a:cubicBezTo>
                  <a:cubicBezTo>
                    <a:pt x="589" y="332"/>
                    <a:pt x="592" y="332"/>
                    <a:pt x="592" y="329"/>
                  </a:cubicBezTo>
                  <a:cubicBezTo>
                    <a:pt x="591" y="329"/>
                    <a:pt x="590" y="329"/>
                    <a:pt x="590" y="327"/>
                  </a:cubicBezTo>
                  <a:cubicBezTo>
                    <a:pt x="591" y="327"/>
                    <a:pt x="593" y="326"/>
                    <a:pt x="593" y="325"/>
                  </a:cubicBezTo>
                  <a:cubicBezTo>
                    <a:pt x="593" y="324"/>
                    <a:pt x="593" y="323"/>
                    <a:pt x="593" y="323"/>
                  </a:cubicBezTo>
                  <a:cubicBezTo>
                    <a:pt x="593" y="323"/>
                    <a:pt x="591" y="323"/>
                    <a:pt x="590" y="323"/>
                  </a:cubicBezTo>
                  <a:cubicBezTo>
                    <a:pt x="589" y="319"/>
                    <a:pt x="590" y="322"/>
                    <a:pt x="590" y="319"/>
                  </a:cubicBezTo>
                  <a:cubicBezTo>
                    <a:pt x="590" y="317"/>
                    <a:pt x="589" y="313"/>
                    <a:pt x="589" y="311"/>
                  </a:cubicBezTo>
                  <a:cubicBezTo>
                    <a:pt x="589" y="311"/>
                    <a:pt x="589" y="309"/>
                    <a:pt x="590" y="308"/>
                  </a:cubicBezTo>
                  <a:cubicBezTo>
                    <a:pt x="590" y="310"/>
                    <a:pt x="593" y="314"/>
                    <a:pt x="593" y="316"/>
                  </a:cubicBezTo>
                  <a:cubicBezTo>
                    <a:pt x="593" y="316"/>
                    <a:pt x="593" y="317"/>
                    <a:pt x="593" y="318"/>
                  </a:cubicBezTo>
                  <a:cubicBezTo>
                    <a:pt x="593" y="318"/>
                    <a:pt x="593" y="319"/>
                    <a:pt x="593" y="319"/>
                  </a:cubicBezTo>
                  <a:cubicBezTo>
                    <a:pt x="594" y="319"/>
                    <a:pt x="598" y="311"/>
                    <a:pt x="598" y="310"/>
                  </a:cubicBezTo>
                  <a:cubicBezTo>
                    <a:pt x="598" y="308"/>
                    <a:pt x="596" y="308"/>
                    <a:pt x="596" y="306"/>
                  </a:cubicBezTo>
                  <a:cubicBezTo>
                    <a:pt x="597" y="305"/>
                    <a:pt x="597" y="305"/>
                    <a:pt x="597" y="305"/>
                  </a:cubicBezTo>
                  <a:cubicBezTo>
                    <a:pt x="597" y="305"/>
                    <a:pt x="598" y="306"/>
                    <a:pt x="599" y="306"/>
                  </a:cubicBezTo>
                  <a:cubicBezTo>
                    <a:pt x="600" y="306"/>
                    <a:pt x="604" y="299"/>
                    <a:pt x="605" y="297"/>
                  </a:cubicBezTo>
                  <a:cubicBezTo>
                    <a:pt x="605" y="297"/>
                    <a:pt x="603" y="295"/>
                    <a:pt x="603" y="294"/>
                  </a:cubicBezTo>
                  <a:cubicBezTo>
                    <a:pt x="603" y="293"/>
                    <a:pt x="604" y="293"/>
                    <a:pt x="604" y="292"/>
                  </a:cubicBezTo>
                  <a:cubicBezTo>
                    <a:pt x="605" y="292"/>
                    <a:pt x="606" y="293"/>
                    <a:pt x="606" y="293"/>
                  </a:cubicBezTo>
                  <a:cubicBezTo>
                    <a:pt x="609" y="293"/>
                    <a:pt x="612" y="292"/>
                    <a:pt x="615" y="291"/>
                  </a:cubicBezTo>
                  <a:cubicBezTo>
                    <a:pt x="613" y="290"/>
                    <a:pt x="611" y="291"/>
                    <a:pt x="609" y="291"/>
                  </a:cubicBezTo>
                  <a:cubicBezTo>
                    <a:pt x="607" y="291"/>
                    <a:pt x="607" y="291"/>
                    <a:pt x="607" y="291"/>
                  </a:cubicBezTo>
                  <a:cubicBezTo>
                    <a:pt x="611" y="287"/>
                    <a:pt x="620" y="290"/>
                    <a:pt x="625" y="286"/>
                  </a:cubicBezTo>
                  <a:cubicBezTo>
                    <a:pt x="626" y="287"/>
                    <a:pt x="629" y="287"/>
                    <a:pt x="633" y="286"/>
                  </a:cubicBezTo>
                  <a:cubicBezTo>
                    <a:pt x="633" y="284"/>
                    <a:pt x="633" y="284"/>
                    <a:pt x="633" y="284"/>
                  </a:cubicBezTo>
                  <a:cubicBezTo>
                    <a:pt x="633" y="284"/>
                    <a:pt x="630" y="286"/>
                    <a:pt x="630" y="286"/>
                  </a:cubicBezTo>
                  <a:cubicBezTo>
                    <a:pt x="628" y="286"/>
                    <a:pt x="627" y="283"/>
                    <a:pt x="627" y="282"/>
                  </a:cubicBezTo>
                  <a:cubicBezTo>
                    <a:pt x="626" y="282"/>
                    <a:pt x="626" y="280"/>
                    <a:pt x="626" y="280"/>
                  </a:cubicBezTo>
                  <a:cubicBezTo>
                    <a:pt x="626" y="271"/>
                    <a:pt x="633" y="269"/>
                    <a:pt x="637" y="265"/>
                  </a:cubicBezTo>
                  <a:cubicBezTo>
                    <a:pt x="639" y="264"/>
                    <a:pt x="639" y="265"/>
                    <a:pt x="642" y="265"/>
                  </a:cubicBezTo>
                  <a:cubicBezTo>
                    <a:pt x="645" y="265"/>
                    <a:pt x="648" y="264"/>
                    <a:pt x="649" y="261"/>
                  </a:cubicBezTo>
                  <a:cubicBezTo>
                    <a:pt x="649" y="261"/>
                    <a:pt x="649" y="260"/>
                    <a:pt x="649" y="259"/>
                  </a:cubicBezTo>
                  <a:cubicBezTo>
                    <a:pt x="649" y="259"/>
                    <a:pt x="649" y="259"/>
                    <a:pt x="649" y="259"/>
                  </a:cubicBezTo>
                  <a:cubicBezTo>
                    <a:pt x="649" y="259"/>
                    <a:pt x="649" y="259"/>
                    <a:pt x="649" y="259"/>
                  </a:cubicBezTo>
                  <a:cubicBezTo>
                    <a:pt x="649" y="259"/>
                    <a:pt x="650" y="259"/>
                    <a:pt x="651" y="259"/>
                  </a:cubicBezTo>
                  <a:cubicBezTo>
                    <a:pt x="652" y="259"/>
                    <a:pt x="658" y="259"/>
                    <a:pt x="660" y="258"/>
                  </a:cubicBezTo>
                  <a:cubicBezTo>
                    <a:pt x="662" y="257"/>
                    <a:pt x="662" y="254"/>
                    <a:pt x="665" y="253"/>
                  </a:cubicBezTo>
                  <a:cubicBezTo>
                    <a:pt x="665" y="257"/>
                    <a:pt x="665" y="257"/>
                    <a:pt x="668" y="257"/>
                  </a:cubicBezTo>
                  <a:cubicBezTo>
                    <a:pt x="663" y="257"/>
                    <a:pt x="655" y="261"/>
                    <a:pt x="655" y="266"/>
                  </a:cubicBezTo>
                  <a:cubicBezTo>
                    <a:pt x="655" y="268"/>
                    <a:pt x="658" y="271"/>
                    <a:pt x="660" y="271"/>
                  </a:cubicBezTo>
                  <a:cubicBezTo>
                    <a:pt x="661" y="271"/>
                    <a:pt x="666" y="265"/>
                    <a:pt x="670" y="264"/>
                  </a:cubicBezTo>
                  <a:cubicBezTo>
                    <a:pt x="671" y="264"/>
                    <a:pt x="687" y="258"/>
                    <a:pt x="687" y="256"/>
                  </a:cubicBezTo>
                  <a:cubicBezTo>
                    <a:pt x="687" y="253"/>
                    <a:pt x="681" y="253"/>
                    <a:pt x="679" y="253"/>
                  </a:cubicBezTo>
                  <a:cubicBezTo>
                    <a:pt x="673" y="253"/>
                    <a:pt x="662" y="247"/>
                    <a:pt x="662" y="241"/>
                  </a:cubicBezTo>
                  <a:cubicBezTo>
                    <a:pt x="662" y="240"/>
                    <a:pt x="664" y="238"/>
                    <a:pt x="665" y="236"/>
                  </a:cubicBezTo>
                  <a:cubicBezTo>
                    <a:pt x="664" y="236"/>
                    <a:pt x="661" y="235"/>
                    <a:pt x="659" y="235"/>
                  </a:cubicBezTo>
                  <a:cubicBezTo>
                    <a:pt x="660" y="233"/>
                    <a:pt x="669" y="232"/>
                    <a:pt x="669" y="228"/>
                  </a:cubicBezTo>
                  <a:cubicBezTo>
                    <a:pt x="669" y="223"/>
                    <a:pt x="662" y="224"/>
                    <a:pt x="657" y="224"/>
                  </a:cubicBezTo>
                  <a:cubicBezTo>
                    <a:pt x="647" y="224"/>
                    <a:pt x="642" y="231"/>
                    <a:pt x="636" y="232"/>
                  </a:cubicBezTo>
                  <a:cubicBezTo>
                    <a:pt x="638" y="226"/>
                    <a:pt x="643" y="228"/>
                    <a:pt x="648" y="223"/>
                  </a:cubicBezTo>
                  <a:cubicBezTo>
                    <a:pt x="651" y="220"/>
                    <a:pt x="649" y="218"/>
                    <a:pt x="654" y="216"/>
                  </a:cubicBezTo>
                  <a:cubicBezTo>
                    <a:pt x="662" y="214"/>
                    <a:pt x="667" y="215"/>
                    <a:pt x="676" y="215"/>
                  </a:cubicBezTo>
                  <a:cubicBezTo>
                    <a:pt x="687" y="215"/>
                    <a:pt x="694" y="219"/>
                    <a:pt x="700" y="210"/>
                  </a:cubicBezTo>
                  <a:cubicBezTo>
                    <a:pt x="704" y="206"/>
                    <a:pt x="722" y="205"/>
                    <a:pt x="722" y="198"/>
                  </a:cubicBezTo>
                  <a:cubicBezTo>
                    <a:pt x="722" y="192"/>
                    <a:pt x="720" y="190"/>
                    <a:pt x="718" y="187"/>
                  </a:cubicBezTo>
                  <a:cubicBezTo>
                    <a:pt x="717" y="187"/>
                    <a:pt x="717" y="185"/>
                    <a:pt x="717" y="183"/>
                  </a:cubicBezTo>
                  <a:cubicBezTo>
                    <a:pt x="717" y="181"/>
                    <a:pt x="717" y="181"/>
                    <a:pt x="717" y="181"/>
                  </a:cubicBezTo>
                  <a:cubicBezTo>
                    <a:pt x="709" y="184"/>
                    <a:pt x="701" y="187"/>
                    <a:pt x="695" y="187"/>
                  </a:cubicBezTo>
                  <a:cubicBezTo>
                    <a:pt x="694" y="187"/>
                    <a:pt x="693" y="187"/>
                    <a:pt x="693" y="187"/>
                  </a:cubicBezTo>
                  <a:cubicBezTo>
                    <a:pt x="697" y="184"/>
                    <a:pt x="710" y="182"/>
                    <a:pt x="711" y="178"/>
                  </a:cubicBezTo>
                  <a:cubicBezTo>
                    <a:pt x="711" y="177"/>
                    <a:pt x="710" y="177"/>
                    <a:pt x="710" y="175"/>
                  </a:cubicBezTo>
                  <a:cubicBezTo>
                    <a:pt x="704" y="176"/>
                    <a:pt x="693" y="174"/>
                    <a:pt x="693" y="166"/>
                  </a:cubicBezTo>
                  <a:cubicBezTo>
                    <a:pt x="693" y="165"/>
                    <a:pt x="693" y="165"/>
                    <a:pt x="693" y="165"/>
                  </a:cubicBezTo>
                  <a:cubicBezTo>
                    <a:pt x="685" y="165"/>
                    <a:pt x="685" y="162"/>
                    <a:pt x="682" y="160"/>
                  </a:cubicBezTo>
                  <a:cubicBezTo>
                    <a:pt x="683" y="159"/>
                    <a:pt x="685" y="158"/>
                    <a:pt x="685" y="156"/>
                  </a:cubicBezTo>
                  <a:cubicBezTo>
                    <a:pt x="685" y="153"/>
                    <a:pt x="683" y="152"/>
                    <a:pt x="683" y="149"/>
                  </a:cubicBezTo>
                  <a:cubicBezTo>
                    <a:pt x="681" y="149"/>
                    <a:pt x="674" y="144"/>
                    <a:pt x="675" y="140"/>
                  </a:cubicBezTo>
                  <a:cubicBezTo>
                    <a:pt x="678" y="135"/>
                    <a:pt x="668" y="133"/>
                    <a:pt x="667" y="127"/>
                  </a:cubicBezTo>
                  <a:cubicBezTo>
                    <a:pt x="667" y="127"/>
                    <a:pt x="665" y="125"/>
                    <a:pt x="664" y="124"/>
                  </a:cubicBezTo>
                  <a:cubicBezTo>
                    <a:pt x="662" y="126"/>
                    <a:pt x="658" y="128"/>
                    <a:pt x="658" y="131"/>
                  </a:cubicBezTo>
                  <a:cubicBezTo>
                    <a:pt x="658" y="134"/>
                    <a:pt x="651" y="143"/>
                    <a:pt x="645" y="143"/>
                  </a:cubicBezTo>
                  <a:cubicBezTo>
                    <a:pt x="641" y="143"/>
                    <a:pt x="641" y="138"/>
                    <a:pt x="638" y="138"/>
                  </a:cubicBezTo>
                  <a:cubicBezTo>
                    <a:pt x="634" y="138"/>
                    <a:pt x="633" y="126"/>
                    <a:pt x="632" y="122"/>
                  </a:cubicBezTo>
                  <a:cubicBezTo>
                    <a:pt x="631" y="115"/>
                    <a:pt x="619" y="120"/>
                    <a:pt x="619" y="112"/>
                  </a:cubicBezTo>
                  <a:cubicBezTo>
                    <a:pt x="612" y="111"/>
                    <a:pt x="611" y="103"/>
                    <a:pt x="605" y="103"/>
                  </a:cubicBezTo>
                  <a:cubicBezTo>
                    <a:pt x="602" y="103"/>
                    <a:pt x="602" y="105"/>
                    <a:pt x="598" y="105"/>
                  </a:cubicBezTo>
                  <a:cubicBezTo>
                    <a:pt x="592" y="105"/>
                    <a:pt x="588" y="101"/>
                    <a:pt x="581" y="101"/>
                  </a:cubicBezTo>
                  <a:cubicBezTo>
                    <a:pt x="578" y="101"/>
                    <a:pt x="575" y="103"/>
                    <a:pt x="575" y="107"/>
                  </a:cubicBezTo>
                  <a:cubicBezTo>
                    <a:pt x="575" y="109"/>
                    <a:pt x="583" y="113"/>
                    <a:pt x="575" y="117"/>
                  </a:cubicBezTo>
                  <a:cubicBezTo>
                    <a:pt x="572" y="119"/>
                    <a:pt x="579" y="124"/>
                    <a:pt x="580" y="127"/>
                  </a:cubicBezTo>
                  <a:cubicBezTo>
                    <a:pt x="581" y="134"/>
                    <a:pt x="574" y="136"/>
                    <a:pt x="571" y="137"/>
                  </a:cubicBezTo>
                  <a:cubicBezTo>
                    <a:pt x="576" y="146"/>
                    <a:pt x="584" y="149"/>
                    <a:pt x="584" y="164"/>
                  </a:cubicBezTo>
                  <a:cubicBezTo>
                    <a:pt x="584" y="168"/>
                    <a:pt x="571" y="178"/>
                    <a:pt x="566" y="179"/>
                  </a:cubicBezTo>
                  <a:cubicBezTo>
                    <a:pt x="574" y="183"/>
                    <a:pt x="571" y="195"/>
                    <a:pt x="574" y="199"/>
                  </a:cubicBezTo>
                  <a:cubicBezTo>
                    <a:pt x="573" y="200"/>
                    <a:pt x="570" y="202"/>
                    <a:pt x="570" y="204"/>
                  </a:cubicBezTo>
                  <a:cubicBezTo>
                    <a:pt x="567" y="204"/>
                    <a:pt x="565" y="209"/>
                    <a:pt x="563" y="207"/>
                  </a:cubicBezTo>
                  <a:cubicBezTo>
                    <a:pt x="558" y="203"/>
                    <a:pt x="550" y="195"/>
                    <a:pt x="550" y="189"/>
                  </a:cubicBezTo>
                  <a:cubicBezTo>
                    <a:pt x="550" y="181"/>
                    <a:pt x="551" y="175"/>
                    <a:pt x="545" y="171"/>
                  </a:cubicBezTo>
                  <a:cubicBezTo>
                    <a:pt x="530" y="171"/>
                    <a:pt x="530" y="171"/>
                    <a:pt x="530" y="171"/>
                  </a:cubicBezTo>
                  <a:cubicBezTo>
                    <a:pt x="521" y="167"/>
                    <a:pt x="512" y="162"/>
                    <a:pt x="502" y="158"/>
                  </a:cubicBezTo>
                  <a:cubicBezTo>
                    <a:pt x="500" y="157"/>
                    <a:pt x="495" y="154"/>
                    <a:pt x="492" y="154"/>
                  </a:cubicBezTo>
                  <a:cubicBezTo>
                    <a:pt x="488" y="154"/>
                    <a:pt x="487" y="157"/>
                    <a:pt x="483" y="157"/>
                  </a:cubicBezTo>
                  <a:cubicBezTo>
                    <a:pt x="483" y="152"/>
                    <a:pt x="480" y="139"/>
                    <a:pt x="475" y="139"/>
                  </a:cubicBezTo>
                  <a:cubicBezTo>
                    <a:pt x="472" y="139"/>
                    <a:pt x="471" y="141"/>
                    <a:pt x="469" y="141"/>
                  </a:cubicBezTo>
                  <a:cubicBezTo>
                    <a:pt x="470" y="139"/>
                    <a:pt x="469" y="138"/>
                    <a:pt x="469" y="131"/>
                  </a:cubicBezTo>
                  <a:cubicBezTo>
                    <a:pt x="469" y="122"/>
                    <a:pt x="472" y="117"/>
                    <a:pt x="477" y="112"/>
                  </a:cubicBezTo>
                  <a:cubicBezTo>
                    <a:pt x="479" y="110"/>
                    <a:pt x="483" y="101"/>
                    <a:pt x="485" y="100"/>
                  </a:cubicBezTo>
                  <a:cubicBezTo>
                    <a:pt x="488" y="99"/>
                    <a:pt x="495" y="101"/>
                    <a:pt x="495" y="96"/>
                  </a:cubicBezTo>
                  <a:cubicBezTo>
                    <a:pt x="495" y="92"/>
                    <a:pt x="486" y="92"/>
                    <a:pt x="483" y="90"/>
                  </a:cubicBezTo>
                  <a:cubicBezTo>
                    <a:pt x="485" y="91"/>
                    <a:pt x="479" y="86"/>
                    <a:pt x="497" y="92"/>
                  </a:cubicBezTo>
                  <a:cubicBezTo>
                    <a:pt x="502" y="93"/>
                    <a:pt x="499" y="87"/>
                    <a:pt x="502" y="87"/>
                  </a:cubicBezTo>
                  <a:cubicBezTo>
                    <a:pt x="502" y="87"/>
                    <a:pt x="504" y="87"/>
                    <a:pt x="507" y="87"/>
                  </a:cubicBezTo>
                  <a:cubicBezTo>
                    <a:pt x="512" y="87"/>
                    <a:pt x="513" y="81"/>
                    <a:pt x="517" y="79"/>
                  </a:cubicBezTo>
                  <a:cubicBezTo>
                    <a:pt x="517" y="75"/>
                    <a:pt x="517" y="75"/>
                    <a:pt x="517" y="75"/>
                  </a:cubicBezTo>
                  <a:cubicBezTo>
                    <a:pt x="509" y="73"/>
                    <a:pt x="503" y="75"/>
                    <a:pt x="500" y="67"/>
                  </a:cubicBezTo>
                  <a:cubicBezTo>
                    <a:pt x="500" y="67"/>
                    <a:pt x="502" y="67"/>
                    <a:pt x="504" y="67"/>
                  </a:cubicBezTo>
                  <a:cubicBezTo>
                    <a:pt x="507" y="71"/>
                    <a:pt x="510" y="73"/>
                    <a:pt x="514" y="73"/>
                  </a:cubicBezTo>
                  <a:cubicBezTo>
                    <a:pt x="518" y="73"/>
                    <a:pt x="524" y="68"/>
                    <a:pt x="524" y="65"/>
                  </a:cubicBezTo>
                  <a:cubicBezTo>
                    <a:pt x="524" y="64"/>
                    <a:pt x="521" y="60"/>
                    <a:pt x="523" y="60"/>
                  </a:cubicBezTo>
                  <a:cubicBezTo>
                    <a:pt x="528" y="60"/>
                    <a:pt x="529" y="65"/>
                    <a:pt x="533" y="65"/>
                  </a:cubicBezTo>
                  <a:cubicBezTo>
                    <a:pt x="535" y="65"/>
                    <a:pt x="536" y="63"/>
                    <a:pt x="540" y="63"/>
                  </a:cubicBezTo>
                  <a:cubicBezTo>
                    <a:pt x="539" y="62"/>
                    <a:pt x="540" y="58"/>
                    <a:pt x="543" y="62"/>
                  </a:cubicBezTo>
                  <a:cubicBezTo>
                    <a:pt x="544" y="64"/>
                    <a:pt x="556" y="54"/>
                    <a:pt x="556" y="51"/>
                  </a:cubicBezTo>
                  <a:cubicBezTo>
                    <a:pt x="556" y="49"/>
                    <a:pt x="551" y="47"/>
                    <a:pt x="551" y="46"/>
                  </a:cubicBezTo>
                  <a:cubicBezTo>
                    <a:pt x="551" y="44"/>
                    <a:pt x="548" y="41"/>
                    <a:pt x="555" y="37"/>
                  </a:cubicBezTo>
                  <a:cubicBezTo>
                    <a:pt x="556" y="35"/>
                    <a:pt x="555" y="35"/>
                    <a:pt x="555" y="31"/>
                  </a:cubicBezTo>
                  <a:cubicBezTo>
                    <a:pt x="548" y="31"/>
                    <a:pt x="549" y="26"/>
                    <a:pt x="540" y="26"/>
                  </a:cubicBezTo>
                  <a:cubicBezTo>
                    <a:pt x="538" y="26"/>
                    <a:pt x="536" y="24"/>
                    <a:pt x="534" y="24"/>
                  </a:cubicBezTo>
                  <a:cubicBezTo>
                    <a:pt x="532" y="24"/>
                    <a:pt x="529" y="26"/>
                    <a:pt x="529" y="29"/>
                  </a:cubicBezTo>
                  <a:cubicBezTo>
                    <a:pt x="529" y="32"/>
                    <a:pt x="532" y="33"/>
                    <a:pt x="532" y="35"/>
                  </a:cubicBezTo>
                  <a:cubicBezTo>
                    <a:pt x="532" y="37"/>
                    <a:pt x="527" y="37"/>
                    <a:pt x="526" y="39"/>
                  </a:cubicBezTo>
                  <a:cubicBezTo>
                    <a:pt x="524" y="43"/>
                    <a:pt x="525" y="46"/>
                    <a:pt x="521" y="50"/>
                  </a:cubicBezTo>
                  <a:cubicBezTo>
                    <a:pt x="516" y="57"/>
                    <a:pt x="509" y="46"/>
                    <a:pt x="509" y="44"/>
                  </a:cubicBezTo>
                  <a:cubicBezTo>
                    <a:pt x="509" y="41"/>
                    <a:pt x="513" y="42"/>
                    <a:pt x="513" y="38"/>
                  </a:cubicBezTo>
                  <a:cubicBezTo>
                    <a:pt x="513" y="37"/>
                    <a:pt x="507" y="30"/>
                    <a:pt x="505" y="30"/>
                  </a:cubicBezTo>
                  <a:cubicBezTo>
                    <a:pt x="498" y="30"/>
                    <a:pt x="503" y="40"/>
                    <a:pt x="496" y="40"/>
                  </a:cubicBezTo>
                  <a:cubicBezTo>
                    <a:pt x="496" y="36"/>
                    <a:pt x="495" y="34"/>
                    <a:pt x="491" y="31"/>
                  </a:cubicBezTo>
                  <a:cubicBezTo>
                    <a:pt x="491" y="30"/>
                    <a:pt x="492" y="29"/>
                    <a:pt x="493" y="29"/>
                  </a:cubicBezTo>
                  <a:cubicBezTo>
                    <a:pt x="489" y="26"/>
                    <a:pt x="484" y="29"/>
                    <a:pt x="482" y="25"/>
                  </a:cubicBezTo>
                  <a:cubicBezTo>
                    <a:pt x="483" y="24"/>
                    <a:pt x="487" y="23"/>
                    <a:pt x="487" y="20"/>
                  </a:cubicBezTo>
                  <a:cubicBezTo>
                    <a:pt x="487" y="15"/>
                    <a:pt x="481" y="16"/>
                    <a:pt x="480" y="12"/>
                  </a:cubicBezTo>
                  <a:cubicBezTo>
                    <a:pt x="480" y="5"/>
                    <a:pt x="475" y="1"/>
                    <a:pt x="466" y="0"/>
                  </a:cubicBezTo>
                  <a:cubicBezTo>
                    <a:pt x="462" y="0"/>
                    <a:pt x="464" y="3"/>
                    <a:pt x="464" y="5"/>
                  </a:cubicBezTo>
                  <a:cubicBezTo>
                    <a:pt x="461" y="6"/>
                    <a:pt x="458" y="5"/>
                    <a:pt x="458" y="9"/>
                  </a:cubicBezTo>
                  <a:cubicBezTo>
                    <a:pt x="458" y="11"/>
                    <a:pt x="460" y="12"/>
                    <a:pt x="460" y="14"/>
                  </a:cubicBezTo>
                  <a:cubicBezTo>
                    <a:pt x="460" y="17"/>
                    <a:pt x="457" y="17"/>
                    <a:pt x="457" y="20"/>
                  </a:cubicBezTo>
                  <a:cubicBezTo>
                    <a:pt x="457" y="27"/>
                    <a:pt x="472" y="23"/>
                    <a:pt x="472" y="30"/>
                  </a:cubicBezTo>
                  <a:cubicBezTo>
                    <a:pt x="472" y="32"/>
                    <a:pt x="470" y="37"/>
                    <a:pt x="470" y="37"/>
                  </a:cubicBezTo>
                  <a:cubicBezTo>
                    <a:pt x="472" y="36"/>
                    <a:pt x="473" y="36"/>
                    <a:pt x="475" y="35"/>
                  </a:cubicBezTo>
                  <a:cubicBezTo>
                    <a:pt x="478" y="44"/>
                    <a:pt x="463" y="40"/>
                    <a:pt x="463" y="51"/>
                  </a:cubicBezTo>
                  <a:cubicBezTo>
                    <a:pt x="456" y="53"/>
                    <a:pt x="461" y="45"/>
                    <a:pt x="460" y="43"/>
                  </a:cubicBezTo>
                  <a:cubicBezTo>
                    <a:pt x="459" y="42"/>
                    <a:pt x="453" y="40"/>
                    <a:pt x="449" y="40"/>
                  </a:cubicBezTo>
                  <a:cubicBezTo>
                    <a:pt x="445" y="40"/>
                    <a:pt x="444" y="43"/>
                    <a:pt x="444" y="47"/>
                  </a:cubicBezTo>
                  <a:cubicBezTo>
                    <a:pt x="440" y="47"/>
                    <a:pt x="437" y="47"/>
                    <a:pt x="424" y="47"/>
                  </a:cubicBezTo>
                  <a:cubicBezTo>
                    <a:pt x="412" y="47"/>
                    <a:pt x="398" y="43"/>
                    <a:pt x="395" y="34"/>
                  </a:cubicBezTo>
                  <a:cubicBezTo>
                    <a:pt x="391" y="35"/>
                    <a:pt x="377" y="35"/>
                    <a:pt x="377" y="40"/>
                  </a:cubicBezTo>
                  <a:cubicBezTo>
                    <a:pt x="377" y="42"/>
                    <a:pt x="378" y="43"/>
                    <a:pt x="380" y="43"/>
                  </a:cubicBezTo>
                  <a:cubicBezTo>
                    <a:pt x="384" y="43"/>
                    <a:pt x="390" y="41"/>
                    <a:pt x="392" y="39"/>
                  </a:cubicBezTo>
                  <a:cubicBezTo>
                    <a:pt x="393" y="46"/>
                    <a:pt x="382" y="40"/>
                    <a:pt x="382" y="48"/>
                  </a:cubicBezTo>
                  <a:cubicBezTo>
                    <a:pt x="382" y="50"/>
                    <a:pt x="384" y="55"/>
                    <a:pt x="383" y="55"/>
                  </a:cubicBezTo>
                  <a:cubicBezTo>
                    <a:pt x="379" y="55"/>
                    <a:pt x="378" y="50"/>
                    <a:pt x="374" y="48"/>
                  </a:cubicBezTo>
                  <a:cubicBezTo>
                    <a:pt x="370" y="47"/>
                    <a:pt x="370" y="47"/>
                    <a:pt x="370" y="47"/>
                  </a:cubicBezTo>
                  <a:cubicBezTo>
                    <a:pt x="365" y="47"/>
                    <a:pt x="361" y="47"/>
                    <a:pt x="356" y="47"/>
                  </a:cubicBezTo>
                  <a:cubicBezTo>
                    <a:pt x="351" y="47"/>
                    <a:pt x="349" y="48"/>
                    <a:pt x="344" y="48"/>
                  </a:cubicBezTo>
                  <a:cubicBezTo>
                    <a:pt x="335" y="49"/>
                    <a:pt x="335" y="45"/>
                    <a:pt x="335" y="45"/>
                  </a:cubicBezTo>
                  <a:cubicBezTo>
                    <a:pt x="335" y="43"/>
                    <a:pt x="341" y="43"/>
                    <a:pt x="343" y="42"/>
                  </a:cubicBezTo>
                  <a:cubicBezTo>
                    <a:pt x="337" y="33"/>
                    <a:pt x="338" y="34"/>
                    <a:pt x="325" y="35"/>
                  </a:cubicBezTo>
                  <a:cubicBezTo>
                    <a:pt x="311" y="36"/>
                    <a:pt x="304" y="25"/>
                    <a:pt x="290" y="25"/>
                  </a:cubicBezTo>
                  <a:cubicBezTo>
                    <a:pt x="286" y="25"/>
                    <a:pt x="284" y="28"/>
                    <a:pt x="281" y="28"/>
                  </a:cubicBezTo>
                  <a:cubicBezTo>
                    <a:pt x="278" y="28"/>
                    <a:pt x="276" y="24"/>
                    <a:pt x="275" y="22"/>
                  </a:cubicBezTo>
                  <a:cubicBezTo>
                    <a:pt x="271" y="23"/>
                    <a:pt x="271" y="28"/>
                    <a:pt x="266" y="28"/>
                  </a:cubicBezTo>
                  <a:cubicBezTo>
                    <a:pt x="262" y="28"/>
                    <a:pt x="256" y="18"/>
                    <a:pt x="254" y="18"/>
                  </a:cubicBezTo>
                  <a:cubicBezTo>
                    <a:pt x="250" y="18"/>
                    <a:pt x="251" y="24"/>
                    <a:pt x="247" y="24"/>
                  </a:cubicBezTo>
                  <a:cubicBezTo>
                    <a:pt x="245" y="24"/>
                    <a:pt x="243" y="23"/>
                    <a:pt x="243" y="21"/>
                  </a:cubicBezTo>
                  <a:cubicBezTo>
                    <a:pt x="236" y="23"/>
                    <a:pt x="233" y="23"/>
                    <a:pt x="227" y="26"/>
                  </a:cubicBezTo>
                  <a:cubicBezTo>
                    <a:pt x="224" y="26"/>
                    <a:pt x="218" y="30"/>
                    <a:pt x="216" y="29"/>
                  </a:cubicBezTo>
                  <a:cubicBezTo>
                    <a:pt x="210" y="23"/>
                    <a:pt x="211" y="30"/>
                    <a:pt x="209" y="30"/>
                  </a:cubicBezTo>
                  <a:cubicBezTo>
                    <a:pt x="195" y="31"/>
                    <a:pt x="205" y="36"/>
                    <a:pt x="203" y="36"/>
                  </a:cubicBezTo>
                  <a:cubicBezTo>
                    <a:pt x="197" y="36"/>
                    <a:pt x="187" y="35"/>
                    <a:pt x="178" y="29"/>
                  </a:cubicBezTo>
                  <a:cubicBezTo>
                    <a:pt x="177" y="29"/>
                    <a:pt x="175" y="27"/>
                    <a:pt x="175" y="26"/>
                  </a:cubicBezTo>
                  <a:cubicBezTo>
                    <a:pt x="173" y="27"/>
                    <a:pt x="173" y="27"/>
                    <a:pt x="173" y="26"/>
                  </a:cubicBezTo>
                  <a:cubicBezTo>
                    <a:pt x="173" y="27"/>
                    <a:pt x="173" y="27"/>
                    <a:pt x="173" y="27"/>
                  </a:cubicBezTo>
                  <a:cubicBezTo>
                    <a:pt x="165" y="25"/>
                    <a:pt x="165" y="22"/>
                    <a:pt x="158" y="22"/>
                  </a:cubicBezTo>
                  <a:cubicBezTo>
                    <a:pt x="154" y="22"/>
                    <a:pt x="151" y="24"/>
                    <a:pt x="147" y="24"/>
                  </a:cubicBezTo>
                  <a:cubicBezTo>
                    <a:pt x="140" y="24"/>
                    <a:pt x="126" y="23"/>
                    <a:pt x="121" y="19"/>
                  </a:cubicBezTo>
                  <a:cubicBezTo>
                    <a:pt x="104" y="19"/>
                    <a:pt x="104" y="19"/>
                    <a:pt x="104" y="19"/>
                  </a:cubicBezTo>
                  <a:cubicBezTo>
                    <a:pt x="100" y="15"/>
                    <a:pt x="100" y="15"/>
                    <a:pt x="97" y="15"/>
                  </a:cubicBezTo>
                  <a:cubicBezTo>
                    <a:pt x="86" y="15"/>
                    <a:pt x="86" y="15"/>
                    <a:pt x="86" y="15"/>
                  </a:cubicBezTo>
                  <a:cubicBezTo>
                    <a:pt x="84" y="11"/>
                    <a:pt x="83" y="13"/>
                    <a:pt x="80" y="12"/>
                  </a:cubicBezTo>
                  <a:cubicBezTo>
                    <a:pt x="79" y="14"/>
                    <a:pt x="77" y="15"/>
                    <a:pt x="75" y="14"/>
                  </a:cubicBezTo>
                  <a:cubicBezTo>
                    <a:pt x="75" y="13"/>
                    <a:pt x="76" y="13"/>
                    <a:pt x="77" y="11"/>
                  </a:cubicBezTo>
                  <a:cubicBezTo>
                    <a:pt x="74" y="10"/>
                    <a:pt x="73" y="8"/>
                    <a:pt x="70" y="8"/>
                  </a:cubicBezTo>
                  <a:cubicBezTo>
                    <a:pt x="66" y="8"/>
                    <a:pt x="64" y="13"/>
                    <a:pt x="60" y="14"/>
                  </a:cubicBezTo>
                  <a:cubicBezTo>
                    <a:pt x="57" y="15"/>
                    <a:pt x="55" y="13"/>
                    <a:pt x="52" y="14"/>
                  </a:cubicBezTo>
                  <a:cubicBezTo>
                    <a:pt x="40" y="18"/>
                    <a:pt x="29" y="27"/>
                    <a:pt x="23" y="35"/>
                  </a:cubicBezTo>
                  <a:cubicBezTo>
                    <a:pt x="10" y="35"/>
                    <a:pt x="10" y="35"/>
                    <a:pt x="10" y="35"/>
                  </a:cubicBezTo>
                  <a:cubicBezTo>
                    <a:pt x="10" y="35"/>
                    <a:pt x="7" y="42"/>
                    <a:pt x="7" y="42"/>
                  </a:cubicBezTo>
                  <a:cubicBezTo>
                    <a:pt x="7" y="43"/>
                    <a:pt x="16" y="46"/>
                    <a:pt x="19" y="47"/>
                  </a:cubicBezTo>
                  <a:cubicBezTo>
                    <a:pt x="21" y="48"/>
                    <a:pt x="24" y="55"/>
                    <a:pt x="25" y="56"/>
                  </a:cubicBezTo>
                  <a:cubicBezTo>
                    <a:pt x="32" y="59"/>
                    <a:pt x="37" y="60"/>
                    <a:pt x="39" y="67"/>
                  </a:cubicBezTo>
                  <a:cubicBezTo>
                    <a:pt x="36" y="68"/>
                    <a:pt x="36" y="68"/>
                    <a:pt x="33" y="68"/>
                  </a:cubicBezTo>
                  <a:cubicBezTo>
                    <a:pt x="28" y="68"/>
                    <a:pt x="24" y="71"/>
                    <a:pt x="24" y="63"/>
                  </a:cubicBezTo>
                  <a:cubicBezTo>
                    <a:pt x="20" y="63"/>
                    <a:pt x="20" y="63"/>
                    <a:pt x="20" y="63"/>
                  </a:cubicBezTo>
                  <a:cubicBezTo>
                    <a:pt x="15" y="67"/>
                    <a:pt x="6" y="69"/>
                    <a:pt x="0" y="73"/>
                  </a:cubicBezTo>
                  <a:cubicBezTo>
                    <a:pt x="1" y="75"/>
                    <a:pt x="3" y="76"/>
                    <a:pt x="7" y="76"/>
                  </a:cubicBezTo>
                  <a:cubicBezTo>
                    <a:pt x="6" y="77"/>
                    <a:pt x="6" y="77"/>
                    <a:pt x="6" y="77"/>
                  </a:cubicBezTo>
                  <a:cubicBezTo>
                    <a:pt x="6" y="79"/>
                    <a:pt x="9" y="79"/>
                    <a:pt x="9" y="83"/>
                  </a:cubicBezTo>
                  <a:cubicBezTo>
                    <a:pt x="11" y="83"/>
                    <a:pt x="16" y="83"/>
                    <a:pt x="21" y="83"/>
                  </a:cubicBezTo>
                  <a:cubicBezTo>
                    <a:pt x="24" y="83"/>
                    <a:pt x="26" y="85"/>
                    <a:pt x="30" y="85"/>
                  </a:cubicBezTo>
                  <a:cubicBezTo>
                    <a:pt x="35" y="85"/>
                    <a:pt x="37" y="82"/>
                    <a:pt x="41" y="82"/>
                  </a:cubicBezTo>
                  <a:cubicBezTo>
                    <a:pt x="42" y="82"/>
                    <a:pt x="41" y="82"/>
                    <a:pt x="45" y="82"/>
                  </a:cubicBezTo>
                  <a:cubicBezTo>
                    <a:pt x="45" y="85"/>
                    <a:pt x="45" y="85"/>
                    <a:pt x="45" y="85"/>
                  </a:cubicBezTo>
                  <a:cubicBezTo>
                    <a:pt x="41" y="85"/>
                    <a:pt x="43" y="84"/>
                    <a:pt x="41" y="86"/>
                  </a:cubicBezTo>
                  <a:cubicBezTo>
                    <a:pt x="41" y="86"/>
                    <a:pt x="44" y="90"/>
                    <a:pt x="44" y="91"/>
                  </a:cubicBezTo>
                  <a:cubicBezTo>
                    <a:pt x="44" y="94"/>
                    <a:pt x="29" y="100"/>
                    <a:pt x="27" y="100"/>
                  </a:cubicBezTo>
                  <a:cubicBezTo>
                    <a:pt x="22" y="100"/>
                    <a:pt x="10" y="106"/>
                    <a:pt x="10" y="113"/>
                  </a:cubicBezTo>
                  <a:cubicBezTo>
                    <a:pt x="10" y="116"/>
                    <a:pt x="17" y="117"/>
                    <a:pt x="19" y="122"/>
                  </a:cubicBezTo>
                  <a:cubicBezTo>
                    <a:pt x="18" y="122"/>
                    <a:pt x="16" y="123"/>
                    <a:pt x="15" y="123"/>
                  </a:cubicBezTo>
                  <a:cubicBezTo>
                    <a:pt x="17" y="125"/>
                    <a:pt x="28" y="133"/>
                    <a:pt x="30" y="133"/>
                  </a:cubicBezTo>
                  <a:cubicBezTo>
                    <a:pt x="31" y="133"/>
                    <a:pt x="33" y="130"/>
                    <a:pt x="35" y="130"/>
                  </a:cubicBezTo>
                  <a:cubicBezTo>
                    <a:pt x="37" y="130"/>
                    <a:pt x="37" y="132"/>
                    <a:pt x="37" y="133"/>
                  </a:cubicBezTo>
                  <a:cubicBezTo>
                    <a:pt x="37" y="135"/>
                    <a:pt x="37" y="135"/>
                    <a:pt x="37" y="138"/>
                  </a:cubicBezTo>
                  <a:cubicBezTo>
                    <a:pt x="37" y="139"/>
                    <a:pt x="38" y="144"/>
                    <a:pt x="39" y="144"/>
                  </a:cubicBezTo>
                  <a:cubicBezTo>
                    <a:pt x="40" y="144"/>
                    <a:pt x="41" y="143"/>
                    <a:pt x="42" y="143"/>
                  </a:cubicBezTo>
                  <a:cubicBezTo>
                    <a:pt x="44" y="143"/>
                    <a:pt x="43" y="143"/>
                    <a:pt x="45" y="143"/>
                  </a:cubicBezTo>
                  <a:cubicBezTo>
                    <a:pt x="45" y="139"/>
                    <a:pt x="45" y="140"/>
                    <a:pt x="45" y="139"/>
                  </a:cubicBezTo>
                  <a:cubicBezTo>
                    <a:pt x="49" y="142"/>
                    <a:pt x="51" y="143"/>
                    <a:pt x="56" y="145"/>
                  </a:cubicBezTo>
                  <a:cubicBezTo>
                    <a:pt x="57" y="143"/>
                    <a:pt x="57" y="142"/>
                    <a:pt x="58" y="140"/>
                  </a:cubicBezTo>
                  <a:cubicBezTo>
                    <a:pt x="60" y="141"/>
                    <a:pt x="61" y="142"/>
                    <a:pt x="64" y="142"/>
                  </a:cubicBezTo>
                  <a:cubicBezTo>
                    <a:pt x="67" y="142"/>
                    <a:pt x="69" y="139"/>
                    <a:pt x="72" y="139"/>
                  </a:cubicBezTo>
                  <a:cubicBezTo>
                    <a:pt x="76" y="139"/>
                    <a:pt x="76" y="139"/>
                    <a:pt x="76" y="139"/>
                  </a:cubicBezTo>
                  <a:cubicBezTo>
                    <a:pt x="70" y="143"/>
                    <a:pt x="70" y="149"/>
                    <a:pt x="65" y="153"/>
                  </a:cubicBezTo>
                  <a:cubicBezTo>
                    <a:pt x="60" y="156"/>
                    <a:pt x="51" y="160"/>
                    <a:pt x="47" y="165"/>
                  </a:cubicBezTo>
                  <a:cubicBezTo>
                    <a:pt x="44" y="169"/>
                    <a:pt x="40" y="166"/>
                    <a:pt x="36" y="169"/>
                  </a:cubicBezTo>
                  <a:cubicBezTo>
                    <a:pt x="34" y="170"/>
                    <a:pt x="32" y="175"/>
                    <a:pt x="29" y="176"/>
                  </a:cubicBezTo>
                  <a:cubicBezTo>
                    <a:pt x="25" y="178"/>
                    <a:pt x="21" y="177"/>
                    <a:pt x="18" y="181"/>
                  </a:cubicBezTo>
                  <a:cubicBezTo>
                    <a:pt x="28" y="184"/>
                    <a:pt x="32" y="174"/>
                    <a:pt x="40" y="173"/>
                  </a:cubicBezTo>
                  <a:cubicBezTo>
                    <a:pt x="47" y="172"/>
                    <a:pt x="55" y="169"/>
                    <a:pt x="58" y="166"/>
                  </a:cubicBezTo>
                  <a:cubicBezTo>
                    <a:pt x="62" y="162"/>
                    <a:pt x="70" y="160"/>
                    <a:pt x="73" y="156"/>
                  </a:cubicBezTo>
                  <a:cubicBezTo>
                    <a:pt x="75" y="153"/>
                    <a:pt x="76" y="151"/>
                    <a:pt x="79" y="150"/>
                  </a:cubicBezTo>
                  <a:cubicBezTo>
                    <a:pt x="84" y="148"/>
                    <a:pt x="89" y="146"/>
                    <a:pt x="89" y="141"/>
                  </a:cubicBezTo>
                  <a:cubicBezTo>
                    <a:pt x="89" y="140"/>
                    <a:pt x="89" y="139"/>
                    <a:pt x="89" y="138"/>
                  </a:cubicBezTo>
                  <a:cubicBezTo>
                    <a:pt x="89" y="130"/>
                    <a:pt x="104" y="119"/>
                    <a:pt x="109" y="119"/>
                  </a:cubicBezTo>
                  <a:cubicBezTo>
                    <a:pt x="110" y="119"/>
                    <a:pt x="110" y="119"/>
                    <a:pt x="112" y="119"/>
                  </a:cubicBezTo>
                  <a:cubicBezTo>
                    <a:pt x="112" y="119"/>
                    <a:pt x="112" y="120"/>
                    <a:pt x="112" y="121"/>
                  </a:cubicBezTo>
                  <a:cubicBezTo>
                    <a:pt x="105" y="123"/>
                    <a:pt x="102" y="126"/>
                    <a:pt x="102" y="131"/>
                  </a:cubicBezTo>
                  <a:cubicBezTo>
                    <a:pt x="102" y="132"/>
                    <a:pt x="101" y="132"/>
                    <a:pt x="102" y="134"/>
                  </a:cubicBezTo>
                  <a:cubicBezTo>
                    <a:pt x="102" y="134"/>
                    <a:pt x="100" y="134"/>
                    <a:pt x="100" y="135"/>
                  </a:cubicBezTo>
                  <a:cubicBezTo>
                    <a:pt x="100" y="136"/>
                    <a:pt x="102" y="137"/>
                    <a:pt x="103" y="137"/>
                  </a:cubicBezTo>
                  <a:cubicBezTo>
                    <a:pt x="108" y="137"/>
                    <a:pt x="122" y="129"/>
                    <a:pt x="125" y="124"/>
                  </a:cubicBezTo>
                  <a:cubicBezTo>
                    <a:pt x="124" y="123"/>
                    <a:pt x="124" y="123"/>
                    <a:pt x="123" y="121"/>
                  </a:cubicBezTo>
                  <a:cubicBezTo>
                    <a:pt x="125" y="120"/>
                    <a:pt x="130" y="118"/>
                    <a:pt x="132" y="117"/>
                  </a:cubicBezTo>
                  <a:cubicBezTo>
                    <a:pt x="136" y="125"/>
                    <a:pt x="146" y="127"/>
                    <a:pt x="154" y="127"/>
                  </a:cubicBezTo>
                  <a:cubicBezTo>
                    <a:pt x="166" y="127"/>
                    <a:pt x="166" y="127"/>
                    <a:pt x="166" y="127"/>
                  </a:cubicBezTo>
                  <a:cubicBezTo>
                    <a:pt x="173" y="131"/>
                    <a:pt x="181" y="132"/>
                    <a:pt x="186" y="136"/>
                  </a:cubicBezTo>
                  <a:cubicBezTo>
                    <a:pt x="189" y="138"/>
                    <a:pt x="192" y="145"/>
                    <a:pt x="197" y="145"/>
                  </a:cubicBezTo>
                  <a:cubicBezTo>
                    <a:pt x="199" y="145"/>
                    <a:pt x="200" y="143"/>
                    <a:pt x="200" y="141"/>
                  </a:cubicBezTo>
                  <a:cubicBezTo>
                    <a:pt x="202" y="143"/>
                    <a:pt x="204" y="145"/>
                    <a:pt x="207" y="145"/>
                  </a:cubicBezTo>
                  <a:cubicBezTo>
                    <a:pt x="208" y="143"/>
                    <a:pt x="210" y="145"/>
                    <a:pt x="211" y="146"/>
                  </a:cubicBezTo>
                  <a:cubicBezTo>
                    <a:pt x="211" y="147"/>
                    <a:pt x="209" y="148"/>
                    <a:pt x="209" y="151"/>
                  </a:cubicBezTo>
                  <a:cubicBezTo>
                    <a:pt x="209" y="153"/>
                    <a:pt x="211" y="155"/>
                    <a:pt x="212" y="155"/>
                  </a:cubicBezTo>
                  <a:cubicBezTo>
                    <a:pt x="215" y="155"/>
                    <a:pt x="213" y="152"/>
                    <a:pt x="217" y="152"/>
                  </a:cubicBezTo>
                  <a:cubicBezTo>
                    <a:pt x="217" y="152"/>
                    <a:pt x="217" y="153"/>
                    <a:pt x="217" y="155"/>
                  </a:cubicBezTo>
                  <a:cubicBezTo>
                    <a:pt x="217" y="156"/>
                    <a:pt x="214" y="157"/>
                    <a:pt x="214" y="158"/>
                  </a:cubicBezTo>
                  <a:cubicBezTo>
                    <a:pt x="214" y="160"/>
                    <a:pt x="215" y="162"/>
                    <a:pt x="218" y="162"/>
                  </a:cubicBezTo>
                  <a:cubicBezTo>
                    <a:pt x="222" y="162"/>
                    <a:pt x="225" y="162"/>
                    <a:pt x="225" y="165"/>
                  </a:cubicBezTo>
                  <a:cubicBezTo>
                    <a:pt x="225" y="167"/>
                    <a:pt x="225" y="167"/>
                    <a:pt x="225" y="169"/>
                  </a:cubicBezTo>
                  <a:cubicBezTo>
                    <a:pt x="225" y="169"/>
                    <a:pt x="225" y="170"/>
                    <a:pt x="226" y="170"/>
                  </a:cubicBezTo>
                  <a:cubicBezTo>
                    <a:pt x="224" y="169"/>
                    <a:pt x="223" y="167"/>
                    <a:pt x="223" y="164"/>
                  </a:cubicBezTo>
                  <a:cubicBezTo>
                    <a:pt x="218" y="163"/>
                    <a:pt x="217" y="163"/>
                    <a:pt x="217" y="168"/>
                  </a:cubicBezTo>
                  <a:cubicBezTo>
                    <a:pt x="220" y="166"/>
                    <a:pt x="218" y="168"/>
                    <a:pt x="222" y="168"/>
                  </a:cubicBezTo>
                  <a:cubicBezTo>
                    <a:pt x="221" y="169"/>
                    <a:pt x="222" y="171"/>
                    <a:pt x="222" y="173"/>
                  </a:cubicBezTo>
                  <a:cubicBezTo>
                    <a:pt x="222" y="173"/>
                    <a:pt x="225" y="178"/>
                    <a:pt x="227" y="178"/>
                  </a:cubicBezTo>
                  <a:cubicBezTo>
                    <a:pt x="228" y="178"/>
                    <a:pt x="228" y="177"/>
                    <a:pt x="228" y="175"/>
                  </a:cubicBezTo>
                  <a:cubicBezTo>
                    <a:pt x="228" y="174"/>
                    <a:pt x="228" y="172"/>
                    <a:pt x="227" y="171"/>
                  </a:cubicBezTo>
                  <a:cubicBezTo>
                    <a:pt x="229" y="173"/>
                    <a:pt x="232" y="175"/>
                    <a:pt x="235" y="175"/>
                  </a:cubicBezTo>
                  <a:cubicBezTo>
                    <a:pt x="236" y="175"/>
                    <a:pt x="236" y="175"/>
                    <a:pt x="238" y="175"/>
                  </a:cubicBezTo>
                  <a:cubicBezTo>
                    <a:pt x="238" y="176"/>
                    <a:pt x="239" y="177"/>
                    <a:pt x="239" y="178"/>
                  </a:cubicBezTo>
                  <a:cubicBezTo>
                    <a:pt x="239" y="181"/>
                    <a:pt x="238" y="187"/>
                    <a:pt x="241" y="188"/>
                  </a:cubicBezTo>
                  <a:cubicBezTo>
                    <a:pt x="243" y="189"/>
                    <a:pt x="245" y="189"/>
                    <a:pt x="246" y="190"/>
                  </a:cubicBezTo>
                  <a:cubicBezTo>
                    <a:pt x="248" y="192"/>
                    <a:pt x="246" y="195"/>
                    <a:pt x="249" y="197"/>
                  </a:cubicBezTo>
                  <a:cubicBezTo>
                    <a:pt x="249" y="197"/>
                    <a:pt x="255" y="201"/>
                    <a:pt x="255" y="201"/>
                  </a:cubicBezTo>
                  <a:cubicBezTo>
                    <a:pt x="256" y="206"/>
                    <a:pt x="257" y="213"/>
                    <a:pt x="265" y="213"/>
                  </a:cubicBezTo>
                  <a:cubicBezTo>
                    <a:pt x="266" y="217"/>
                    <a:pt x="274" y="214"/>
                    <a:pt x="276" y="220"/>
                  </a:cubicBezTo>
                  <a:cubicBezTo>
                    <a:pt x="276" y="222"/>
                    <a:pt x="282" y="223"/>
                    <a:pt x="284" y="225"/>
                  </a:cubicBezTo>
                  <a:cubicBezTo>
                    <a:pt x="285" y="226"/>
                    <a:pt x="286" y="227"/>
                    <a:pt x="287" y="227"/>
                  </a:cubicBezTo>
                  <a:cubicBezTo>
                    <a:pt x="287" y="227"/>
                    <a:pt x="287" y="227"/>
                    <a:pt x="287" y="227"/>
                  </a:cubicBezTo>
                  <a:cubicBezTo>
                    <a:pt x="288" y="227"/>
                    <a:pt x="290" y="230"/>
                    <a:pt x="290" y="232"/>
                  </a:cubicBezTo>
                  <a:cubicBezTo>
                    <a:pt x="290" y="234"/>
                    <a:pt x="288" y="237"/>
                    <a:pt x="286" y="238"/>
                  </a:cubicBezTo>
                  <a:cubicBezTo>
                    <a:pt x="285" y="236"/>
                    <a:pt x="283" y="234"/>
                    <a:pt x="280" y="234"/>
                  </a:cubicBezTo>
                  <a:cubicBezTo>
                    <a:pt x="279" y="234"/>
                    <a:pt x="276" y="234"/>
                    <a:pt x="276" y="236"/>
                  </a:cubicBezTo>
                  <a:cubicBezTo>
                    <a:pt x="276" y="241"/>
                    <a:pt x="282" y="243"/>
                    <a:pt x="282" y="248"/>
                  </a:cubicBezTo>
                  <a:cubicBezTo>
                    <a:pt x="282" y="255"/>
                    <a:pt x="276" y="267"/>
                    <a:pt x="278" y="273"/>
                  </a:cubicBezTo>
                  <a:cubicBezTo>
                    <a:pt x="280" y="279"/>
                    <a:pt x="278" y="287"/>
                    <a:pt x="281" y="292"/>
                  </a:cubicBezTo>
                  <a:cubicBezTo>
                    <a:pt x="279" y="293"/>
                    <a:pt x="277" y="294"/>
                    <a:pt x="278" y="296"/>
                  </a:cubicBezTo>
                  <a:cubicBezTo>
                    <a:pt x="282" y="303"/>
                    <a:pt x="287" y="313"/>
                    <a:pt x="292" y="314"/>
                  </a:cubicBezTo>
                  <a:cubicBezTo>
                    <a:pt x="291" y="323"/>
                    <a:pt x="297" y="326"/>
                    <a:pt x="300" y="334"/>
                  </a:cubicBezTo>
                  <a:cubicBezTo>
                    <a:pt x="301" y="335"/>
                    <a:pt x="300" y="339"/>
                    <a:pt x="302" y="339"/>
                  </a:cubicBezTo>
                  <a:cubicBezTo>
                    <a:pt x="310" y="343"/>
                    <a:pt x="322" y="347"/>
                    <a:pt x="325" y="355"/>
                  </a:cubicBezTo>
                  <a:cubicBezTo>
                    <a:pt x="325" y="355"/>
                    <a:pt x="325" y="355"/>
                    <a:pt x="325" y="355"/>
                  </a:cubicBezTo>
                  <a:cubicBezTo>
                    <a:pt x="325" y="360"/>
                    <a:pt x="328" y="362"/>
                    <a:pt x="331" y="366"/>
                  </a:cubicBezTo>
                  <a:cubicBezTo>
                    <a:pt x="332" y="368"/>
                    <a:pt x="332" y="375"/>
                    <a:pt x="334" y="376"/>
                  </a:cubicBezTo>
                  <a:cubicBezTo>
                    <a:pt x="338" y="379"/>
                    <a:pt x="342" y="384"/>
                    <a:pt x="345" y="389"/>
                  </a:cubicBezTo>
                  <a:cubicBezTo>
                    <a:pt x="347" y="391"/>
                    <a:pt x="342" y="391"/>
                    <a:pt x="341" y="391"/>
                  </a:cubicBezTo>
                  <a:cubicBezTo>
                    <a:pt x="343" y="394"/>
                    <a:pt x="348" y="393"/>
                    <a:pt x="351" y="396"/>
                  </a:cubicBezTo>
                  <a:cubicBezTo>
                    <a:pt x="353" y="399"/>
                    <a:pt x="357" y="401"/>
                    <a:pt x="357" y="404"/>
                  </a:cubicBezTo>
                  <a:cubicBezTo>
                    <a:pt x="357" y="410"/>
                    <a:pt x="357" y="410"/>
                    <a:pt x="357" y="410"/>
                  </a:cubicBezTo>
                  <a:cubicBezTo>
                    <a:pt x="357" y="411"/>
                    <a:pt x="358" y="411"/>
                    <a:pt x="360" y="412"/>
                  </a:cubicBezTo>
                  <a:cubicBezTo>
                    <a:pt x="362" y="413"/>
                    <a:pt x="365" y="419"/>
                    <a:pt x="369" y="419"/>
                  </a:cubicBezTo>
                  <a:cubicBezTo>
                    <a:pt x="369" y="420"/>
                    <a:pt x="372" y="423"/>
                    <a:pt x="372" y="423"/>
                  </a:cubicBezTo>
                  <a:cubicBezTo>
                    <a:pt x="373" y="423"/>
                    <a:pt x="374" y="421"/>
                    <a:pt x="374" y="420"/>
                  </a:cubicBezTo>
                  <a:cubicBezTo>
                    <a:pt x="374" y="418"/>
                    <a:pt x="371" y="414"/>
                    <a:pt x="370" y="416"/>
                  </a:cubicBezTo>
                  <a:cubicBezTo>
                    <a:pt x="365" y="413"/>
                    <a:pt x="364" y="408"/>
                    <a:pt x="362" y="402"/>
                  </a:cubicBezTo>
                  <a:cubicBezTo>
                    <a:pt x="361" y="397"/>
                    <a:pt x="356" y="395"/>
                    <a:pt x="355" y="390"/>
                  </a:cubicBezTo>
                  <a:cubicBezTo>
                    <a:pt x="353" y="386"/>
                    <a:pt x="353" y="384"/>
                    <a:pt x="350" y="380"/>
                  </a:cubicBezTo>
                  <a:cubicBezTo>
                    <a:pt x="348" y="378"/>
                    <a:pt x="345" y="378"/>
                    <a:pt x="343" y="375"/>
                  </a:cubicBezTo>
                  <a:cubicBezTo>
                    <a:pt x="341" y="371"/>
                    <a:pt x="339" y="368"/>
                    <a:pt x="339" y="363"/>
                  </a:cubicBezTo>
                  <a:cubicBezTo>
                    <a:pt x="339" y="362"/>
                    <a:pt x="339" y="361"/>
                    <a:pt x="339" y="360"/>
                  </a:cubicBezTo>
                  <a:cubicBezTo>
                    <a:pt x="342" y="363"/>
                    <a:pt x="346" y="363"/>
                    <a:pt x="350" y="365"/>
                  </a:cubicBezTo>
                  <a:cubicBezTo>
                    <a:pt x="352" y="366"/>
                    <a:pt x="351" y="371"/>
                    <a:pt x="353" y="373"/>
                  </a:cubicBezTo>
                  <a:cubicBezTo>
                    <a:pt x="355" y="375"/>
                    <a:pt x="355" y="379"/>
                    <a:pt x="357" y="381"/>
                  </a:cubicBezTo>
                  <a:cubicBezTo>
                    <a:pt x="359" y="383"/>
                    <a:pt x="361" y="386"/>
                    <a:pt x="364" y="389"/>
                  </a:cubicBezTo>
                  <a:cubicBezTo>
                    <a:pt x="365" y="388"/>
                    <a:pt x="365" y="388"/>
                    <a:pt x="367" y="389"/>
                  </a:cubicBezTo>
                  <a:cubicBezTo>
                    <a:pt x="367" y="394"/>
                    <a:pt x="374" y="394"/>
                    <a:pt x="376" y="398"/>
                  </a:cubicBezTo>
                  <a:cubicBezTo>
                    <a:pt x="377" y="401"/>
                    <a:pt x="375" y="403"/>
                    <a:pt x="377" y="405"/>
                  </a:cubicBezTo>
                  <a:cubicBezTo>
                    <a:pt x="380" y="407"/>
                    <a:pt x="383" y="408"/>
                    <a:pt x="385" y="411"/>
                  </a:cubicBezTo>
                  <a:cubicBezTo>
                    <a:pt x="390" y="415"/>
                    <a:pt x="398" y="422"/>
                    <a:pt x="401" y="430"/>
                  </a:cubicBezTo>
                  <a:cubicBezTo>
                    <a:pt x="401" y="432"/>
                    <a:pt x="403" y="433"/>
                    <a:pt x="403" y="435"/>
                  </a:cubicBezTo>
                  <a:cubicBezTo>
                    <a:pt x="403" y="438"/>
                    <a:pt x="401" y="439"/>
                    <a:pt x="401" y="442"/>
                  </a:cubicBezTo>
                  <a:cubicBezTo>
                    <a:pt x="401" y="444"/>
                    <a:pt x="402" y="446"/>
                    <a:pt x="404" y="446"/>
                  </a:cubicBezTo>
                  <a:cubicBezTo>
                    <a:pt x="405" y="449"/>
                    <a:pt x="412" y="451"/>
                    <a:pt x="415" y="454"/>
                  </a:cubicBezTo>
                  <a:cubicBezTo>
                    <a:pt x="415" y="454"/>
                    <a:pt x="416" y="454"/>
                    <a:pt x="417" y="455"/>
                  </a:cubicBezTo>
                  <a:cubicBezTo>
                    <a:pt x="420" y="457"/>
                    <a:pt x="422" y="456"/>
                    <a:pt x="425" y="457"/>
                  </a:cubicBezTo>
                  <a:cubicBezTo>
                    <a:pt x="428" y="459"/>
                    <a:pt x="429" y="462"/>
                    <a:pt x="432" y="463"/>
                  </a:cubicBezTo>
                  <a:cubicBezTo>
                    <a:pt x="434" y="463"/>
                    <a:pt x="436" y="462"/>
                    <a:pt x="438" y="463"/>
                  </a:cubicBezTo>
                  <a:cubicBezTo>
                    <a:pt x="441" y="464"/>
                    <a:pt x="448" y="470"/>
                    <a:pt x="451" y="470"/>
                  </a:cubicBezTo>
                  <a:cubicBezTo>
                    <a:pt x="453" y="470"/>
                    <a:pt x="454" y="469"/>
                    <a:pt x="456" y="470"/>
                  </a:cubicBezTo>
                  <a:cubicBezTo>
                    <a:pt x="457" y="471"/>
                    <a:pt x="459" y="472"/>
                    <a:pt x="461" y="472"/>
                  </a:cubicBezTo>
                  <a:cubicBezTo>
                    <a:pt x="465" y="472"/>
                    <a:pt x="465" y="468"/>
                    <a:pt x="469" y="468"/>
                  </a:cubicBezTo>
                  <a:cubicBezTo>
                    <a:pt x="471" y="468"/>
                    <a:pt x="472" y="467"/>
                    <a:pt x="474" y="471"/>
                  </a:cubicBezTo>
                  <a:cubicBezTo>
                    <a:pt x="476" y="471"/>
                    <a:pt x="476" y="471"/>
                    <a:pt x="476" y="471"/>
                  </a:cubicBezTo>
                  <a:cubicBezTo>
                    <a:pt x="482" y="471"/>
                    <a:pt x="483" y="478"/>
                    <a:pt x="490" y="482"/>
                  </a:cubicBezTo>
                  <a:cubicBezTo>
                    <a:pt x="494" y="484"/>
                    <a:pt x="497" y="483"/>
                    <a:pt x="502" y="485"/>
                  </a:cubicBezTo>
                  <a:cubicBezTo>
                    <a:pt x="505" y="486"/>
                    <a:pt x="507" y="488"/>
                    <a:pt x="511" y="488"/>
                  </a:cubicBezTo>
                  <a:cubicBezTo>
                    <a:pt x="513" y="488"/>
                    <a:pt x="514" y="487"/>
                    <a:pt x="516" y="487"/>
                  </a:cubicBezTo>
                  <a:cubicBezTo>
                    <a:pt x="516" y="487"/>
                    <a:pt x="516" y="487"/>
                    <a:pt x="517" y="487"/>
                  </a:cubicBezTo>
                  <a:cubicBezTo>
                    <a:pt x="518" y="491"/>
                    <a:pt x="522" y="494"/>
                    <a:pt x="526" y="498"/>
                  </a:cubicBezTo>
                  <a:cubicBezTo>
                    <a:pt x="527" y="499"/>
                    <a:pt x="528" y="500"/>
                    <a:pt x="529" y="502"/>
                  </a:cubicBezTo>
                  <a:cubicBezTo>
                    <a:pt x="530" y="505"/>
                    <a:pt x="528" y="507"/>
                    <a:pt x="531" y="511"/>
                  </a:cubicBezTo>
                  <a:cubicBezTo>
                    <a:pt x="533" y="511"/>
                    <a:pt x="533" y="511"/>
                    <a:pt x="533" y="511"/>
                  </a:cubicBezTo>
                  <a:cubicBezTo>
                    <a:pt x="533" y="511"/>
                    <a:pt x="533" y="510"/>
                    <a:pt x="533" y="509"/>
                  </a:cubicBezTo>
                  <a:cubicBezTo>
                    <a:pt x="533" y="509"/>
                    <a:pt x="541" y="514"/>
                    <a:pt x="542" y="515"/>
                  </a:cubicBezTo>
                  <a:cubicBezTo>
                    <a:pt x="543" y="517"/>
                    <a:pt x="543" y="519"/>
                    <a:pt x="546" y="520"/>
                  </a:cubicBezTo>
                  <a:cubicBezTo>
                    <a:pt x="546" y="520"/>
                    <a:pt x="547" y="521"/>
                    <a:pt x="547" y="521"/>
                  </a:cubicBezTo>
                  <a:cubicBezTo>
                    <a:pt x="549" y="521"/>
                    <a:pt x="552" y="520"/>
                    <a:pt x="554" y="521"/>
                  </a:cubicBezTo>
                  <a:cubicBezTo>
                    <a:pt x="556" y="523"/>
                    <a:pt x="558" y="527"/>
                    <a:pt x="562" y="527"/>
                  </a:cubicBezTo>
                  <a:cubicBezTo>
                    <a:pt x="563" y="527"/>
                    <a:pt x="565" y="526"/>
                    <a:pt x="565" y="524"/>
                  </a:cubicBezTo>
                  <a:cubicBezTo>
                    <a:pt x="565" y="524"/>
                    <a:pt x="563" y="523"/>
                    <a:pt x="563" y="522"/>
                  </a:cubicBezTo>
                  <a:cubicBezTo>
                    <a:pt x="563" y="520"/>
                    <a:pt x="570" y="516"/>
                    <a:pt x="571" y="516"/>
                  </a:cubicBezTo>
                  <a:cubicBezTo>
                    <a:pt x="574" y="516"/>
                    <a:pt x="574" y="519"/>
                    <a:pt x="577" y="520"/>
                  </a:cubicBezTo>
                  <a:cubicBezTo>
                    <a:pt x="576" y="521"/>
                    <a:pt x="575" y="521"/>
                    <a:pt x="575" y="522"/>
                  </a:cubicBezTo>
                  <a:cubicBezTo>
                    <a:pt x="575" y="523"/>
                    <a:pt x="578" y="524"/>
                    <a:pt x="578" y="524"/>
                  </a:cubicBezTo>
                  <a:cubicBezTo>
                    <a:pt x="578" y="524"/>
                    <a:pt x="578" y="524"/>
                    <a:pt x="579" y="524"/>
                  </a:cubicBezTo>
                  <a:cubicBezTo>
                    <a:pt x="578" y="524"/>
                    <a:pt x="578" y="525"/>
                    <a:pt x="578" y="525"/>
                  </a:cubicBezTo>
                  <a:cubicBezTo>
                    <a:pt x="578" y="529"/>
                    <a:pt x="582" y="529"/>
                    <a:pt x="582" y="533"/>
                  </a:cubicBezTo>
                  <a:cubicBezTo>
                    <a:pt x="582" y="536"/>
                    <a:pt x="580" y="537"/>
                    <a:pt x="580" y="539"/>
                  </a:cubicBezTo>
                  <a:cubicBezTo>
                    <a:pt x="580" y="541"/>
                    <a:pt x="581" y="542"/>
                    <a:pt x="581" y="544"/>
                  </a:cubicBezTo>
                  <a:cubicBezTo>
                    <a:pt x="581" y="545"/>
                    <a:pt x="581" y="545"/>
                    <a:pt x="581" y="545"/>
                  </a:cubicBezTo>
                  <a:cubicBezTo>
                    <a:pt x="581" y="547"/>
                    <a:pt x="581" y="547"/>
                    <a:pt x="581" y="547"/>
                  </a:cubicBezTo>
                  <a:cubicBezTo>
                    <a:pt x="581" y="548"/>
                    <a:pt x="582" y="549"/>
                    <a:pt x="583" y="549"/>
                  </a:cubicBezTo>
                  <a:cubicBezTo>
                    <a:pt x="582" y="556"/>
                    <a:pt x="576" y="554"/>
                    <a:pt x="574" y="559"/>
                  </a:cubicBezTo>
                  <a:cubicBezTo>
                    <a:pt x="572" y="563"/>
                    <a:pt x="571" y="569"/>
                    <a:pt x="564" y="569"/>
                  </a:cubicBezTo>
                  <a:cubicBezTo>
                    <a:pt x="565" y="579"/>
                    <a:pt x="560" y="578"/>
                    <a:pt x="560" y="583"/>
                  </a:cubicBezTo>
                  <a:cubicBezTo>
                    <a:pt x="560" y="586"/>
                    <a:pt x="560" y="591"/>
                    <a:pt x="563" y="591"/>
                  </a:cubicBezTo>
                  <a:cubicBezTo>
                    <a:pt x="565" y="591"/>
                    <a:pt x="565" y="590"/>
                    <a:pt x="567" y="591"/>
                  </a:cubicBezTo>
                  <a:cubicBezTo>
                    <a:pt x="566" y="595"/>
                    <a:pt x="562" y="595"/>
                    <a:pt x="560" y="599"/>
                  </a:cubicBezTo>
                  <a:cubicBezTo>
                    <a:pt x="559" y="600"/>
                    <a:pt x="557" y="603"/>
                    <a:pt x="557" y="606"/>
                  </a:cubicBezTo>
                  <a:cubicBezTo>
                    <a:pt x="557" y="610"/>
                    <a:pt x="560" y="614"/>
                    <a:pt x="563" y="617"/>
                  </a:cubicBezTo>
                  <a:cubicBezTo>
                    <a:pt x="564" y="618"/>
                    <a:pt x="566" y="617"/>
                    <a:pt x="566" y="619"/>
                  </a:cubicBezTo>
                  <a:cubicBezTo>
                    <a:pt x="567" y="620"/>
                    <a:pt x="567" y="623"/>
                    <a:pt x="569" y="625"/>
                  </a:cubicBezTo>
                  <a:cubicBezTo>
                    <a:pt x="570" y="626"/>
                    <a:pt x="571" y="625"/>
                    <a:pt x="572" y="627"/>
                  </a:cubicBezTo>
                  <a:cubicBezTo>
                    <a:pt x="574" y="631"/>
                    <a:pt x="575" y="634"/>
                    <a:pt x="577" y="639"/>
                  </a:cubicBezTo>
                  <a:cubicBezTo>
                    <a:pt x="579" y="644"/>
                    <a:pt x="583" y="648"/>
                    <a:pt x="585" y="654"/>
                  </a:cubicBezTo>
                  <a:cubicBezTo>
                    <a:pt x="586" y="657"/>
                    <a:pt x="589" y="659"/>
                    <a:pt x="589" y="662"/>
                  </a:cubicBezTo>
                  <a:cubicBezTo>
                    <a:pt x="589" y="665"/>
                    <a:pt x="588" y="667"/>
                    <a:pt x="590" y="669"/>
                  </a:cubicBezTo>
                  <a:cubicBezTo>
                    <a:pt x="594" y="673"/>
                    <a:pt x="597" y="676"/>
                    <a:pt x="604" y="678"/>
                  </a:cubicBezTo>
                  <a:cubicBezTo>
                    <a:pt x="607" y="679"/>
                    <a:pt x="608" y="680"/>
                    <a:pt x="611" y="683"/>
                  </a:cubicBezTo>
                  <a:cubicBezTo>
                    <a:pt x="614" y="685"/>
                    <a:pt x="616" y="685"/>
                    <a:pt x="619" y="687"/>
                  </a:cubicBezTo>
                  <a:cubicBezTo>
                    <a:pt x="623" y="689"/>
                    <a:pt x="627" y="692"/>
                    <a:pt x="629" y="698"/>
                  </a:cubicBezTo>
                  <a:cubicBezTo>
                    <a:pt x="630" y="700"/>
                    <a:pt x="631" y="713"/>
                    <a:pt x="631" y="716"/>
                  </a:cubicBezTo>
                  <a:cubicBezTo>
                    <a:pt x="631" y="719"/>
                    <a:pt x="629" y="725"/>
                    <a:pt x="629" y="729"/>
                  </a:cubicBezTo>
                  <a:cubicBezTo>
                    <a:pt x="629" y="731"/>
                    <a:pt x="629" y="731"/>
                    <a:pt x="629" y="739"/>
                  </a:cubicBezTo>
                  <a:cubicBezTo>
                    <a:pt x="629" y="741"/>
                    <a:pt x="629" y="745"/>
                    <a:pt x="629" y="746"/>
                  </a:cubicBezTo>
                  <a:cubicBezTo>
                    <a:pt x="629" y="747"/>
                    <a:pt x="629" y="748"/>
                    <a:pt x="629" y="749"/>
                  </a:cubicBezTo>
                  <a:cubicBezTo>
                    <a:pt x="629" y="756"/>
                    <a:pt x="623" y="762"/>
                    <a:pt x="623" y="771"/>
                  </a:cubicBezTo>
                  <a:cubicBezTo>
                    <a:pt x="623" y="774"/>
                    <a:pt x="620" y="777"/>
                    <a:pt x="621" y="781"/>
                  </a:cubicBezTo>
                  <a:cubicBezTo>
                    <a:pt x="621" y="798"/>
                    <a:pt x="621" y="798"/>
                    <a:pt x="621" y="798"/>
                  </a:cubicBezTo>
                  <a:cubicBezTo>
                    <a:pt x="620" y="804"/>
                    <a:pt x="620" y="808"/>
                    <a:pt x="618" y="813"/>
                  </a:cubicBezTo>
                  <a:cubicBezTo>
                    <a:pt x="618" y="814"/>
                    <a:pt x="617" y="814"/>
                    <a:pt x="616" y="814"/>
                  </a:cubicBezTo>
                  <a:cubicBezTo>
                    <a:pt x="615" y="816"/>
                    <a:pt x="615" y="819"/>
                    <a:pt x="614" y="821"/>
                  </a:cubicBezTo>
                  <a:cubicBezTo>
                    <a:pt x="612" y="824"/>
                    <a:pt x="609" y="829"/>
                    <a:pt x="609" y="834"/>
                  </a:cubicBezTo>
                  <a:cubicBezTo>
                    <a:pt x="609" y="836"/>
                    <a:pt x="609" y="842"/>
                    <a:pt x="610" y="842"/>
                  </a:cubicBezTo>
                  <a:cubicBezTo>
                    <a:pt x="610" y="842"/>
                    <a:pt x="611" y="843"/>
                    <a:pt x="611" y="845"/>
                  </a:cubicBezTo>
                  <a:cubicBezTo>
                    <a:pt x="611" y="846"/>
                    <a:pt x="610" y="846"/>
                    <a:pt x="609" y="846"/>
                  </a:cubicBezTo>
                  <a:cubicBezTo>
                    <a:pt x="608" y="850"/>
                    <a:pt x="606" y="852"/>
                    <a:pt x="606" y="856"/>
                  </a:cubicBezTo>
                  <a:cubicBezTo>
                    <a:pt x="606" y="859"/>
                    <a:pt x="608" y="864"/>
                    <a:pt x="610" y="864"/>
                  </a:cubicBezTo>
                  <a:cubicBezTo>
                    <a:pt x="611" y="864"/>
                    <a:pt x="612" y="862"/>
                    <a:pt x="614" y="862"/>
                  </a:cubicBezTo>
                  <a:cubicBezTo>
                    <a:pt x="615" y="861"/>
                    <a:pt x="613" y="862"/>
                    <a:pt x="617" y="862"/>
                  </a:cubicBezTo>
                  <a:cubicBezTo>
                    <a:pt x="617" y="865"/>
                    <a:pt x="617" y="865"/>
                    <a:pt x="617" y="865"/>
                  </a:cubicBezTo>
                  <a:cubicBezTo>
                    <a:pt x="609" y="899"/>
                    <a:pt x="609" y="899"/>
                    <a:pt x="609" y="899"/>
                  </a:cubicBezTo>
                  <a:cubicBezTo>
                    <a:pt x="605" y="899"/>
                    <a:pt x="606" y="893"/>
                    <a:pt x="602" y="893"/>
                  </a:cubicBezTo>
                  <a:cubicBezTo>
                    <a:pt x="601" y="893"/>
                    <a:pt x="600" y="895"/>
                    <a:pt x="600" y="895"/>
                  </a:cubicBezTo>
                  <a:cubicBezTo>
                    <a:pt x="601" y="895"/>
                    <a:pt x="601" y="895"/>
                    <a:pt x="601" y="895"/>
                  </a:cubicBezTo>
                  <a:cubicBezTo>
                    <a:pt x="601" y="899"/>
                    <a:pt x="601" y="899"/>
                    <a:pt x="601" y="899"/>
                  </a:cubicBezTo>
                  <a:cubicBezTo>
                    <a:pt x="601" y="902"/>
                    <a:pt x="603" y="905"/>
                    <a:pt x="603" y="907"/>
                  </a:cubicBezTo>
                  <a:cubicBezTo>
                    <a:pt x="603" y="911"/>
                    <a:pt x="598" y="912"/>
                    <a:pt x="598" y="916"/>
                  </a:cubicBezTo>
                  <a:cubicBezTo>
                    <a:pt x="598" y="920"/>
                    <a:pt x="601" y="928"/>
                    <a:pt x="601" y="933"/>
                  </a:cubicBezTo>
                  <a:cubicBezTo>
                    <a:pt x="601" y="934"/>
                    <a:pt x="601" y="935"/>
                    <a:pt x="601" y="936"/>
                  </a:cubicBezTo>
                  <a:cubicBezTo>
                    <a:pt x="601" y="941"/>
                    <a:pt x="607" y="940"/>
                    <a:pt x="607" y="946"/>
                  </a:cubicBezTo>
                  <a:cubicBezTo>
                    <a:pt x="607" y="947"/>
                    <a:pt x="606" y="948"/>
                    <a:pt x="605" y="950"/>
                  </a:cubicBezTo>
                  <a:cubicBezTo>
                    <a:pt x="606" y="950"/>
                    <a:pt x="606" y="950"/>
                    <a:pt x="607" y="951"/>
                  </a:cubicBezTo>
                  <a:cubicBezTo>
                    <a:pt x="607" y="953"/>
                    <a:pt x="603" y="953"/>
                    <a:pt x="603" y="955"/>
                  </a:cubicBezTo>
                  <a:cubicBezTo>
                    <a:pt x="603" y="955"/>
                    <a:pt x="604" y="956"/>
                    <a:pt x="605" y="957"/>
                  </a:cubicBezTo>
                  <a:cubicBezTo>
                    <a:pt x="608" y="960"/>
                    <a:pt x="610" y="964"/>
                    <a:pt x="616" y="964"/>
                  </a:cubicBezTo>
                  <a:cubicBezTo>
                    <a:pt x="616" y="965"/>
                    <a:pt x="617" y="967"/>
                    <a:pt x="618" y="967"/>
                  </a:cubicBezTo>
                  <a:cubicBezTo>
                    <a:pt x="620" y="967"/>
                    <a:pt x="621" y="967"/>
                    <a:pt x="623" y="967"/>
                  </a:cubicBezTo>
                  <a:cubicBezTo>
                    <a:pt x="623" y="971"/>
                    <a:pt x="628" y="971"/>
                    <a:pt x="631" y="972"/>
                  </a:cubicBezTo>
                  <a:cubicBezTo>
                    <a:pt x="635" y="973"/>
                    <a:pt x="633" y="979"/>
                    <a:pt x="638" y="979"/>
                  </a:cubicBezTo>
                  <a:cubicBezTo>
                    <a:pt x="640" y="979"/>
                    <a:pt x="642" y="979"/>
                    <a:pt x="645" y="979"/>
                  </a:cubicBezTo>
                  <a:cubicBezTo>
                    <a:pt x="645" y="979"/>
                    <a:pt x="646" y="979"/>
                    <a:pt x="647" y="979"/>
                  </a:cubicBezTo>
                  <a:cubicBezTo>
                    <a:pt x="648" y="979"/>
                    <a:pt x="648" y="979"/>
                    <a:pt x="649" y="979"/>
                  </a:cubicBezTo>
                  <a:cubicBezTo>
                    <a:pt x="651" y="979"/>
                    <a:pt x="657" y="974"/>
                    <a:pt x="660" y="974"/>
                  </a:cubicBezTo>
                  <a:cubicBezTo>
                    <a:pt x="662" y="974"/>
                    <a:pt x="663" y="974"/>
                    <a:pt x="664" y="973"/>
                  </a:cubicBezTo>
                  <a:cubicBezTo>
                    <a:pt x="658" y="970"/>
                    <a:pt x="652" y="968"/>
                    <a:pt x="647" y="963"/>
                  </a:cubicBezTo>
                  <a:cubicBezTo>
                    <a:pt x="644" y="960"/>
                    <a:pt x="644" y="949"/>
                    <a:pt x="640" y="947"/>
                  </a:cubicBezTo>
                  <a:cubicBezTo>
                    <a:pt x="639" y="947"/>
                    <a:pt x="637" y="944"/>
                    <a:pt x="637" y="942"/>
                  </a:cubicBezTo>
                  <a:cubicBezTo>
                    <a:pt x="637" y="937"/>
                    <a:pt x="638" y="934"/>
                    <a:pt x="640" y="931"/>
                  </a:cubicBezTo>
                  <a:cubicBezTo>
                    <a:pt x="643" y="929"/>
                    <a:pt x="646" y="931"/>
                    <a:pt x="648" y="928"/>
                  </a:cubicBezTo>
                  <a:cubicBezTo>
                    <a:pt x="649" y="925"/>
                    <a:pt x="648" y="922"/>
                    <a:pt x="650" y="920"/>
                  </a:cubicBezTo>
                  <a:cubicBezTo>
                    <a:pt x="653" y="917"/>
                    <a:pt x="659" y="916"/>
                    <a:pt x="659" y="910"/>
                  </a:cubicBezTo>
                  <a:cubicBezTo>
                    <a:pt x="659" y="903"/>
                    <a:pt x="649" y="906"/>
                    <a:pt x="649" y="897"/>
                  </a:cubicBezTo>
                  <a:cubicBezTo>
                    <a:pt x="649" y="893"/>
                    <a:pt x="652" y="890"/>
                    <a:pt x="656" y="889"/>
                  </a:cubicBezTo>
                  <a:cubicBezTo>
                    <a:pt x="657" y="889"/>
                    <a:pt x="661" y="889"/>
                    <a:pt x="662" y="886"/>
                  </a:cubicBezTo>
                  <a:cubicBezTo>
                    <a:pt x="663" y="880"/>
                    <a:pt x="663" y="876"/>
                    <a:pt x="667" y="872"/>
                  </a:cubicBezTo>
                  <a:cubicBezTo>
                    <a:pt x="666" y="872"/>
                    <a:pt x="665" y="871"/>
                    <a:pt x="665" y="869"/>
                  </a:cubicBezTo>
                  <a:cubicBezTo>
                    <a:pt x="667" y="869"/>
                    <a:pt x="668" y="871"/>
                    <a:pt x="671" y="871"/>
                  </a:cubicBezTo>
                  <a:cubicBezTo>
                    <a:pt x="671" y="871"/>
                    <a:pt x="673" y="869"/>
                    <a:pt x="673" y="868"/>
                  </a:cubicBezTo>
                  <a:cubicBezTo>
                    <a:pt x="673" y="867"/>
                    <a:pt x="672" y="867"/>
                    <a:pt x="671" y="866"/>
                  </a:cubicBezTo>
                  <a:cubicBezTo>
                    <a:pt x="670" y="866"/>
                    <a:pt x="669" y="867"/>
                    <a:pt x="668" y="867"/>
                  </a:cubicBezTo>
                  <a:cubicBezTo>
                    <a:pt x="666" y="867"/>
                    <a:pt x="663" y="861"/>
                    <a:pt x="663" y="858"/>
                  </a:cubicBezTo>
                  <a:cubicBezTo>
                    <a:pt x="663" y="857"/>
                    <a:pt x="664" y="856"/>
                    <a:pt x="665" y="856"/>
                  </a:cubicBezTo>
                  <a:cubicBezTo>
                    <a:pt x="670" y="856"/>
                    <a:pt x="671" y="859"/>
                    <a:pt x="676" y="859"/>
                  </a:cubicBezTo>
                  <a:cubicBezTo>
                    <a:pt x="677" y="859"/>
                    <a:pt x="681" y="857"/>
                    <a:pt x="681" y="856"/>
                  </a:cubicBezTo>
                  <a:cubicBezTo>
                    <a:pt x="681" y="855"/>
                    <a:pt x="681" y="854"/>
                    <a:pt x="681" y="854"/>
                  </a:cubicBezTo>
                  <a:cubicBezTo>
                    <a:pt x="681" y="851"/>
                    <a:pt x="680" y="844"/>
                    <a:pt x="683" y="841"/>
                  </a:cubicBezTo>
                  <a:cubicBezTo>
                    <a:pt x="685" y="839"/>
                    <a:pt x="692" y="841"/>
                    <a:pt x="696" y="840"/>
                  </a:cubicBezTo>
                  <a:cubicBezTo>
                    <a:pt x="702" y="838"/>
                    <a:pt x="706" y="839"/>
                    <a:pt x="710" y="836"/>
                  </a:cubicBezTo>
                  <a:cubicBezTo>
                    <a:pt x="712" y="833"/>
                    <a:pt x="714" y="832"/>
                    <a:pt x="716" y="829"/>
                  </a:cubicBezTo>
                  <a:cubicBezTo>
                    <a:pt x="717" y="827"/>
                    <a:pt x="717" y="825"/>
                    <a:pt x="717" y="823"/>
                  </a:cubicBezTo>
                  <a:cubicBezTo>
                    <a:pt x="717" y="820"/>
                    <a:pt x="713" y="820"/>
                    <a:pt x="713" y="818"/>
                  </a:cubicBezTo>
                  <a:cubicBezTo>
                    <a:pt x="712" y="815"/>
                    <a:pt x="712" y="812"/>
                    <a:pt x="710" y="811"/>
                  </a:cubicBezTo>
                  <a:cubicBezTo>
                    <a:pt x="709" y="810"/>
                    <a:pt x="706" y="809"/>
                    <a:pt x="706" y="807"/>
                  </a:cubicBezTo>
                  <a:cubicBezTo>
                    <a:pt x="706" y="806"/>
                    <a:pt x="707" y="806"/>
                    <a:pt x="708" y="806"/>
                  </a:cubicBezTo>
                  <a:cubicBezTo>
                    <a:pt x="711" y="806"/>
                    <a:pt x="714" y="808"/>
                    <a:pt x="717" y="808"/>
                  </a:cubicBezTo>
                  <a:cubicBezTo>
                    <a:pt x="719" y="808"/>
                    <a:pt x="724" y="811"/>
                    <a:pt x="728" y="811"/>
                  </a:cubicBezTo>
                  <a:cubicBezTo>
                    <a:pt x="738" y="811"/>
                    <a:pt x="740" y="800"/>
                    <a:pt x="744" y="793"/>
                  </a:cubicBezTo>
                  <a:cubicBezTo>
                    <a:pt x="748" y="787"/>
                    <a:pt x="753" y="786"/>
                    <a:pt x="757" y="780"/>
                  </a:cubicBezTo>
                  <a:cubicBezTo>
                    <a:pt x="759" y="777"/>
                    <a:pt x="757" y="775"/>
                    <a:pt x="761" y="773"/>
                  </a:cubicBezTo>
                  <a:cubicBezTo>
                    <a:pt x="761" y="773"/>
                    <a:pt x="761" y="773"/>
                    <a:pt x="761" y="773"/>
                  </a:cubicBezTo>
                  <a:cubicBezTo>
                    <a:pt x="761" y="768"/>
                    <a:pt x="765" y="764"/>
                    <a:pt x="769" y="762"/>
                  </a:cubicBezTo>
                  <a:cubicBezTo>
                    <a:pt x="769" y="751"/>
                    <a:pt x="769" y="751"/>
                    <a:pt x="769" y="751"/>
                  </a:cubicBezTo>
                  <a:cubicBezTo>
                    <a:pt x="769" y="747"/>
                    <a:pt x="769" y="744"/>
                    <a:pt x="772" y="741"/>
                  </a:cubicBezTo>
                  <a:cubicBezTo>
                    <a:pt x="773" y="739"/>
                    <a:pt x="776" y="739"/>
                    <a:pt x="778" y="736"/>
                  </a:cubicBezTo>
                  <a:cubicBezTo>
                    <a:pt x="782" y="730"/>
                    <a:pt x="788" y="733"/>
                    <a:pt x="793" y="727"/>
                  </a:cubicBezTo>
                  <a:cubicBezTo>
                    <a:pt x="794" y="727"/>
                    <a:pt x="794" y="726"/>
                    <a:pt x="796" y="725"/>
                  </a:cubicBezTo>
                  <a:cubicBezTo>
                    <a:pt x="799" y="723"/>
                    <a:pt x="802" y="724"/>
                    <a:pt x="807" y="724"/>
                  </a:cubicBezTo>
                  <a:cubicBezTo>
                    <a:pt x="810" y="724"/>
                    <a:pt x="815" y="720"/>
                    <a:pt x="817" y="718"/>
                  </a:cubicBezTo>
                  <a:cubicBezTo>
                    <a:pt x="817" y="717"/>
                    <a:pt x="817" y="714"/>
                    <a:pt x="818" y="713"/>
                  </a:cubicBezTo>
                  <a:cubicBezTo>
                    <a:pt x="821" y="708"/>
                    <a:pt x="822" y="706"/>
                    <a:pt x="826" y="701"/>
                  </a:cubicBezTo>
                  <a:cubicBezTo>
                    <a:pt x="826" y="700"/>
                    <a:pt x="827" y="695"/>
                    <a:pt x="827" y="693"/>
                  </a:cubicBezTo>
                  <a:cubicBezTo>
                    <a:pt x="827" y="691"/>
                    <a:pt x="829" y="689"/>
                    <a:pt x="830" y="688"/>
                  </a:cubicBezTo>
                  <a:cubicBezTo>
                    <a:pt x="830" y="687"/>
                    <a:pt x="831" y="686"/>
                    <a:pt x="831" y="685"/>
                  </a:cubicBezTo>
                  <a:cubicBezTo>
                    <a:pt x="831" y="682"/>
                    <a:pt x="832" y="678"/>
                    <a:pt x="832" y="674"/>
                  </a:cubicBezTo>
                  <a:cubicBezTo>
                    <a:pt x="832" y="669"/>
                    <a:pt x="829" y="661"/>
                    <a:pt x="832" y="658"/>
                  </a:cubicBezTo>
                  <a:cubicBezTo>
                    <a:pt x="835" y="656"/>
                    <a:pt x="837" y="655"/>
                    <a:pt x="840" y="652"/>
                  </a:cubicBezTo>
                  <a:cubicBezTo>
                    <a:pt x="841" y="650"/>
                    <a:pt x="842" y="649"/>
                    <a:pt x="843" y="647"/>
                  </a:cubicBezTo>
                  <a:cubicBezTo>
                    <a:pt x="849" y="638"/>
                    <a:pt x="859" y="634"/>
                    <a:pt x="859" y="617"/>
                  </a:cubicBezTo>
                  <a:cubicBezTo>
                    <a:pt x="859" y="612"/>
                    <a:pt x="857" y="607"/>
                    <a:pt x="853" y="606"/>
                  </a:cubicBezTo>
                  <a:close/>
                  <a:moveTo>
                    <a:pt x="566" y="281"/>
                  </a:moveTo>
                  <a:cubicBezTo>
                    <a:pt x="567" y="280"/>
                    <a:pt x="568" y="280"/>
                    <a:pt x="568" y="279"/>
                  </a:cubicBezTo>
                  <a:cubicBezTo>
                    <a:pt x="568" y="280"/>
                    <a:pt x="567" y="280"/>
                    <a:pt x="566" y="281"/>
                  </a:cubicBezTo>
                  <a:close/>
                  <a:moveTo>
                    <a:pt x="569" y="272"/>
                  </a:moveTo>
                  <a:cubicBezTo>
                    <a:pt x="574" y="270"/>
                    <a:pt x="584" y="267"/>
                    <a:pt x="590" y="267"/>
                  </a:cubicBezTo>
                  <a:cubicBezTo>
                    <a:pt x="590" y="276"/>
                    <a:pt x="575" y="274"/>
                    <a:pt x="569" y="274"/>
                  </a:cubicBezTo>
                  <a:cubicBezTo>
                    <a:pt x="568" y="274"/>
                    <a:pt x="568" y="274"/>
                    <a:pt x="566" y="274"/>
                  </a:cubicBezTo>
                  <a:cubicBezTo>
                    <a:pt x="566" y="274"/>
                    <a:pt x="567" y="275"/>
                    <a:pt x="567" y="275"/>
                  </a:cubicBezTo>
                  <a:cubicBezTo>
                    <a:pt x="567" y="275"/>
                    <a:pt x="566" y="274"/>
                    <a:pt x="566" y="273"/>
                  </a:cubicBezTo>
                  <a:cubicBezTo>
                    <a:pt x="566" y="272"/>
                    <a:pt x="568" y="272"/>
                    <a:pt x="569" y="272"/>
                  </a:cubicBezTo>
                  <a:close/>
                  <a:moveTo>
                    <a:pt x="565" y="281"/>
                  </a:moveTo>
                  <a:cubicBezTo>
                    <a:pt x="560" y="284"/>
                    <a:pt x="552" y="287"/>
                    <a:pt x="547" y="287"/>
                  </a:cubicBezTo>
                  <a:cubicBezTo>
                    <a:pt x="545" y="287"/>
                    <a:pt x="544" y="284"/>
                    <a:pt x="544" y="282"/>
                  </a:cubicBezTo>
                  <a:cubicBezTo>
                    <a:pt x="545" y="283"/>
                    <a:pt x="546" y="284"/>
                    <a:pt x="548" y="284"/>
                  </a:cubicBezTo>
                  <a:cubicBezTo>
                    <a:pt x="550" y="284"/>
                    <a:pt x="550" y="283"/>
                    <a:pt x="551" y="282"/>
                  </a:cubicBezTo>
                  <a:cubicBezTo>
                    <a:pt x="553" y="280"/>
                    <a:pt x="556" y="280"/>
                    <a:pt x="559" y="280"/>
                  </a:cubicBezTo>
                  <a:cubicBezTo>
                    <a:pt x="562" y="280"/>
                    <a:pt x="564" y="282"/>
                    <a:pt x="565" y="281"/>
                  </a:cubicBezTo>
                  <a:close/>
                  <a:moveTo>
                    <a:pt x="504" y="234"/>
                  </a:moveTo>
                  <a:cubicBezTo>
                    <a:pt x="507" y="233"/>
                    <a:pt x="507" y="234"/>
                    <a:pt x="510" y="233"/>
                  </a:cubicBezTo>
                  <a:cubicBezTo>
                    <a:pt x="512" y="232"/>
                    <a:pt x="511" y="228"/>
                    <a:pt x="513" y="228"/>
                  </a:cubicBezTo>
                  <a:cubicBezTo>
                    <a:pt x="516" y="228"/>
                    <a:pt x="518" y="233"/>
                    <a:pt x="519" y="234"/>
                  </a:cubicBezTo>
                  <a:cubicBezTo>
                    <a:pt x="519" y="233"/>
                    <a:pt x="519" y="231"/>
                    <a:pt x="519" y="231"/>
                  </a:cubicBezTo>
                  <a:cubicBezTo>
                    <a:pt x="520" y="231"/>
                    <a:pt x="520" y="231"/>
                    <a:pt x="521" y="231"/>
                  </a:cubicBezTo>
                  <a:cubicBezTo>
                    <a:pt x="522" y="231"/>
                    <a:pt x="532" y="238"/>
                    <a:pt x="532" y="239"/>
                  </a:cubicBezTo>
                  <a:cubicBezTo>
                    <a:pt x="533" y="242"/>
                    <a:pt x="532" y="243"/>
                    <a:pt x="534" y="245"/>
                  </a:cubicBezTo>
                  <a:cubicBezTo>
                    <a:pt x="539" y="250"/>
                    <a:pt x="546" y="251"/>
                    <a:pt x="552" y="251"/>
                  </a:cubicBezTo>
                  <a:cubicBezTo>
                    <a:pt x="558" y="251"/>
                    <a:pt x="558" y="251"/>
                    <a:pt x="558" y="251"/>
                  </a:cubicBezTo>
                  <a:cubicBezTo>
                    <a:pt x="560" y="255"/>
                    <a:pt x="564" y="256"/>
                    <a:pt x="564" y="259"/>
                  </a:cubicBezTo>
                  <a:cubicBezTo>
                    <a:pt x="564" y="261"/>
                    <a:pt x="563" y="263"/>
                    <a:pt x="562" y="263"/>
                  </a:cubicBezTo>
                  <a:cubicBezTo>
                    <a:pt x="559" y="263"/>
                    <a:pt x="556" y="260"/>
                    <a:pt x="555" y="259"/>
                  </a:cubicBezTo>
                  <a:cubicBezTo>
                    <a:pt x="554" y="263"/>
                    <a:pt x="552" y="274"/>
                    <a:pt x="549" y="274"/>
                  </a:cubicBezTo>
                  <a:cubicBezTo>
                    <a:pt x="547" y="272"/>
                    <a:pt x="547" y="270"/>
                    <a:pt x="546" y="267"/>
                  </a:cubicBezTo>
                  <a:cubicBezTo>
                    <a:pt x="544" y="267"/>
                    <a:pt x="544" y="268"/>
                    <a:pt x="541" y="268"/>
                  </a:cubicBezTo>
                  <a:cubicBezTo>
                    <a:pt x="542" y="265"/>
                    <a:pt x="544" y="263"/>
                    <a:pt x="544" y="260"/>
                  </a:cubicBezTo>
                  <a:cubicBezTo>
                    <a:pt x="544" y="257"/>
                    <a:pt x="536" y="253"/>
                    <a:pt x="534" y="253"/>
                  </a:cubicBezTo>
                  <a:cubicBezTo>
                    <a:pt x="530" y="253"/>
                    <a:pt x="535" y="259"/>
                    <a:pt x="526" y="259"/>
                  </a:cubicBezTo>
                  <a:cubicBezTo>
                    <a:pt x="524" y="259"/>
                    <a:pt x="525" y="266"/>
                    <a:pt x="525" y="269"/>
                  </a:cubicBezTo>
                  <a:cubicBezTo>
                    <a:pt x="525" y="269"/>
                    <a:pt x="525" y="274"/>
                    <a:pt x="525" y="276"/>
                  </a:cubicBezTo>
                  <a:cubicBezTo>
                    <a:pt x="525" y="279"/>
                    <a:pt x="523" y="286"/>
                    <a:pt x="519" y="286"/>
                  </a:cubicBezTo>
                  <a:cubicBezTo>
                    <a:pt x="517" y="286"/>
                    <a:pt x="514" y="284"/>
                    <a:pt x="514" y="282"/>
                  </a:cubicBezTo>
                  <a:cubicBezTo>
                    <a:pt x="514" y="276"/>
                    <a:pt x="515" y="264"/>
                    <a:pt x="519" y="259"/>
                  </a:cubicBezTo>
                  <a:cubicBezTo>
                    <a:pt x="517" y="259"/>
                    <a:pt x="516" y="261"/>
                    <a:pt x="514" y="262"/>
                  </a:cubicBezTo>
                  <a:cubicBezTo>
                    <a:pt x="514" y="258"/>
                    <a:pt x="522" y="251"/>
                    <a:pt x="527" y="251"/>
                  </a:cubicBezTo>
                  <a:cubicBezTo>
                    <a:pt x="529" y="251"/>
                    <a:pt x="533" y="253"/>
                    <a:pt x="537" y="251"/>
                  </a:cubicBezTo>
                  <a:cubicBezTo>
                    <a:pt x="537" y="249"/>
                    <a:pt x="537" y="249"/>
                    <a:pt x="537" y="249"/>
                  </a:cubicBezTo>
                  <a:cubicBezTo>
                    <a:pt x="533" y="249"/>
                    <a:pt x="530" y="246"/>
                    <a:pt x="525" y="246"/>
                  </a:cubicBezTo>
                  <a:cubicBezTo>
                    <a:pt x="522" y="246"/>
                    <a:pt x="522" y="249"/>
                    <a:pt x="519" y="249"/>
                  </a:cubicBezTo>
                  <a:cubicBezTo>
                    <a:pt x="517" y="249"/>
                    <a:pt x="515" y="247"/>
                    <a:pt x="515" y="247"/>
                  </a:cubicBezTo>
                  <a:cubicBezTo>
                    <a:pt x="511" y="247"/>
                    <a:pt x="511" y="247"/>
                    <a:pt x="511" y="247"/>
                  </a:cubicBezTo>
                  <a:cubicBezTo>
                    <a:pt x="512" y="243"/>
                    <a:pt x="513" y="244"/>
                    <a:pt x="513" y="240"/>
                  </a:cubicBezTo>
                  <a:cubicBezTo>
                    <a:pt x="510" y="241"/>
                    <a:pt x="506" y="245"/>
                    <a:pt x="503" y="245"/>
                  </a:cubicBezTo>
                  <a:cubicBezTo>
                    <a:pt x="501" y="245"/>
                    <a:pt x="501" y="248"/>
                    <a:pt x="497" y="248"/>
                  </a:cubicBezTo>
                  <a:cubicBezTo>
                    <a:pt x="495" y="248"/>
                    <a:pt x="494" y="247"/>
                    <a:pt x="494" y="245"/>
                  </a:cubicBezTo>
                  <a:cubicBezTo>
                    <a:pt x="492" y="246"/>
                    <a:pt x="491" y="247"/>
                    <a:pt x="490" y="247"/>
                  </a:cubicBezTo>
                  <a:cubicBezTo>
                    <a:pt x="486" y="247"/>
                    <a:pt x="486" y="247"/>
                    <a:pt x="486" y="247"/>
                  </a:cubicBezTo>
                  <a:cubicBezTo>
                    <a:pt x="491" y="239"/>
                    <a:pt x="498" y="238"/>
                    <a:pt x="504" y="234"/>
                  </a:cubicBezTo>
                  <a:close/>
                  <a:moveTo>
                    <a:pt x="582" y="520"/>
                  </a:moveTo>
                  <a:cubicBezTo>
                    <a:pt x="582" y="520"/>
                    <a:pt x="582" y="520"/>
                    <a:pt x="583" y="520"/>
                  </a:cubicBezTo>
                  <a:cubicBezTo>
                    <a:pt x="582" y="520"/>
                    <a:pt x="582" y="520"/>
                    <a:pt x="582" y="5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104">
              <a:extLst>
                <a:ext uri="{FF2B5EF4-FFF2-40B4-BE49-F238E27FC236}">
                  <a16:creationId xmlns:a16="http://schemas.microsoft.com/office/drawing/2014/main" id="{0C84C194-A887-495B-9F88-5D5EF1E8D523}"/>
                </a:ext>
              </a:extLst>
            </p:cNvPr>
            <p:cNvSpPr>
              <a:spLocks/>
            </p:cNvSpPr>
            <p:nvPr/>
          </p:nvSpPr>
          <p:spPr bwMode="auto">
            <a:xfrm>
              <a:off x="1770" y="22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105">
              <a:extLst>
                <a:ext uri="{FF2B5EF4-FFF2-40B4-BE49-F238E27FC236}">
                  <a16:creationId xmlns:a16="http://schemas.microsoft.com/office/drawing/2014/main" id="{F5DC2FA8-84E1-4774-8845-D1A241447DF1}"/>
                </a:ext>
              </a:extLst>
            </p:cNvPr>
            <p:cNvSpPr>
              <a:spLocks/>
            </p:cNvSpPr>
            <p:nvPr/>
          </p:nvSpPr>
          <p:spPr bwMode="auto">
            <a:xfrm>
              <a:off x="2364" y="2410"/>
              <a:ext cx="7" cy="10"/>
            </a:xfrm>
            <a:custGeom>
              <a:avLst/>
              <a:gdLst>
                <a:gd name="T0" fmla="*/ 0 w 3"/>
                <a:gd name="T1" fmla="*/ 0 h 4"/>
                <a:gd name="T2" fmla="*/ 2 w 3"/>
                <a:gd name="T3" fmla="*/ 4 h 4"/>
                <a:gd name="T4" fmla="*/ 3 w 3"/>
                <a:gd name="T5" fmla="*/ 3 h 4"/>
                <a:gd name="T6" fmla="*/ 1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cubicBezTo>
                    <a:pt x="0" y="2"/>
                    <a:pt x="0" y="4"/>
                    <a:pt x="2" y="4"/>
                  </a:cubicBezTo>
                  <a:cubicBezTo>
                    <a:pt x="2" y="4"/>
                    <a:pt x="3" y="3"/>
                    <a:pt x="3" y="3"/>
                  </a:cubicBezTo>
                  <a:cubicBezTo>
                    <a:pt x="3" y="1"/>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6" name="Freeform 106">
              <a:extLst>
                <a:ext uri="{FF2B5EF4-FFF2-40B4-BE49-F238E27FC236}">
                  <a16:creationId xmlns:a16="http://schemas.microsoft.com/office/drawing/2014/main" id="{90ACD135-A57E-4F68-BD2D-F27AF13BA8EC}"/>
                </a:ext>
              </a:extLst>
            </p:cNvPr>
            <p:cNvSpPr>
              <a:spLocks/>
            </p:cNvSpPr>
            <p:nvPr/>
          </p:nvSpPr>
          <p:spPr bwMode="auto">
            <a:xfrm>
              <a:off x="2354" y="2380"/>
              <a:ext cx="14" cy="4"/>
            </a:xfrm>
            <a:custGeom>
              <a:avLst/>
              <a:gdLst>
                <a:gd name="T0" fmla="*/ 3 w 6"/>
                <a:gd name="T1" fmla="*/ 0 h 2"/>
                <a:gd name="T2" fmla="*/ 0 w 6"/>
                <a:gd name="T3" fmla="*/ 2 h 2"/>
                <a:gd name="T4" fmla="*/ 6 w 6"/>
                <a:gd name="T5" fmla="*/ 2 h 2"/>
                <a:gd name="T6" fmla="*/ 3 w 6"/>
                <a:gd name="T7" fmla="*/ 0 h 2"/>
              </a:gdLst>
              <a:ahLst/>
              <a:cxnLst>
                <a:cxn ang="0">
                  <a:pos x="T0" y="T1"/>
                </a:cxn>
                <a:cxn ang="0">
                  <a:pos x="T2" y="T3"/>
                </a:cxn>
                <a:cxn ang="0">
                  <a:pos x="T4" y="T5"/>
                </a:cxn>
                <a:cxn ang="0">
                  <a:pos x="T6" y="T7"/>
                </a:cxn>
              </a:cxnLst>
              <a:rect l="0" t="0" r="r" b="b"/>
              <a:pathLst>
                <a:path w="6" h="2">
                  <a:moveTo>
                    <a:pt x="3" y="0"/>
                  </a:moveTo>
                  <a:cubicBezTo>
                    <a:pt x="2" y="0"/>
                    <a:pt x="1" y="1"/>
                    <a:pt x="0" y="2"/>
                  </a:cubicBezTo>
                  <a:cubicBezTo>
                    <a:pt x="2" y="2"/>
                    <a:pt x="4" y="2"/>
                    <a:pt x="6" y="2"/>
                  </a:cubicBezTo>
                  <a:cubicBezTo>
                    <a:pt x="6"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7" name="Freeform 107">
              <a:extLst>
                <a:ext uri="{FF2B5EF4-FFF2-40B4-BE49-F238E27FC236}">
                  <a16:creationId xmlns:a16="http://schemas.microsoft.com/office/drawing/2014/main" id="{9E57B51E-8524-4DF7-A1A3-93A39C6FF01E}"/>
                </a:ext>
              </a:extLst>
            </p:cNvPr>
            <p:cNvSpPr>
              <a:spLocks/>
            </p:cNvSpPr>
            <p:nvPr/>
          </p:nvSpPr>
          <p:spPr bwMode="auto">
            <a:xfrm>
              <a:off x="2378" y="2387"/>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0"/>
                    <a:pt x="1" y="2"/>
                    <a:pt x="2"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Freeform 108">
              <a:extLst>
                <a:ext uri="{FF2B5EF4-FFF2-40B4-BE49-F238E27FC236}">
                  <a16:creationId xmlns:a16="http://schemas.microsoft.com/office/drawing/2014/main" id="{C3D25327-8EFC-4B2A-9087-3E5009E3AB30}"/>
                </a:ext>
              </a:extLst>
            </p:cNvPr>
            <p:cNvSpPr>
              <a:spLocks/>
            </p:cNvSpPr>
            <p:nvPr/>
          </p:nvSpPr>
          <p:spPr bwMode="auto">
            <a:xfrm>
              <a:off x="2432" y="2467"/>
              <a:ext cx="12" cy="7"/>
            </a:xfrm>
            <a:custGeom>
              <a:avLst/>
              <a:gdLst>
                <a:gd name="T0" fmla="*/ 5 w 5"/>
                <a:gd name="T1" fmla="*/ 2 h 3"/>
                <a:gd name="T2" fmla="*/ 5 w 5"/>
                <a:gd name="T3" fmla="*/ 0 h 3"/>
                <a:gd name="T4" fmla="*/ 0 w 5"/>
                <a:gd name="T5" fmla="*/ 2 h 3"/>
                <a:gd name="T6" fmla="*/ 0 w 5"/>
                <a:gd name="T7" fmla="*/ 3 h 3"/>
                <a:gd name="T8" fmla="*/ 1 w 5"/>
                <a:gd name="T9" fmla="*/ 3 h 3"/>
                <a:gd name="T10" fmla="*/ 5 w 5"/>
                <a:gd name="T11" fmla="*/ 2 h 3"/>
              </a:gdLst>
              <a:ahLst/>
              <a:cxnLst>
                <a:cxn ang="0">
                  <a:pos x="T0" y="T1"/>
                </a:cxn>
                <a:cxn ang="0">
                  <a:pos x="T2" y="T3"/>
                </a:cxn>
                <a:cxn ang="0">
                  <a:pos x="T4" y="T5"/>
                </a:cxn>
                <a:cxn ang="0">
                  <a:pos x="T6" y="T7"/>
                </a:cxn>
                <a:cxn ang="0">
                  <a:pos x="T8" y="T9"/>
                </a:cxn>
                <a:cxn ang="0">
                  <a:pos x="T10" y="T11"/>
                </a:cxn>
              </a:cxnLst>
              <a:rect l="0" t="0" r="r" b="b"/>
              <a:pathLst>
                <a:path w="5" h="3">
                  <a:moveTo>
                    <a:pt x="5" y="2"/>
                  </a:moveTo>
                  <a:cubicBezTo>
                    <a:pt x="5" y="0"/>
                    <a:pt x="5" y="0"/>
                    <a:pt x="5" y="0"/>
                  </a:cubicBezTo>
                  <a:cubicBezTo>
                    <a:pt x="4" y="1"/>
                    <a:pt x="2" y="2"/>
                    <a:pt x="0" y="2"/>
                  </a:cubicBezTo>
                  <a:cubicBezTo>
                    <a:pt x="0" y="2"/>
                    <a:pt x="0" y="3"/>
                    <a:pt x="0" y="3"/>
                  </a:cubicBezTo>
                  <a:cubicBezTo>
                    <a:pt x="0" y="3"/>
                    <a:pt x="1" y="3"/>
                    <a:pt x="1" y="3"/>
                  </a:cubicBezTo>
                  <a:cubicBezTo>
                    <a:pt x="2" y="3"/>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09" name="Freeform 109">
              <a:extLst>
                <a:ext uri="{FF2B5EF4-FFF2-40B4-BE49-F238E27FC236}">
                  <a16:creationId xmlns:a16="http://schemas.microsoft.com/office/drawing/2014/main" id="{7F7372EE-8E60-4AC1-B4D7-0112D332A5FF}"/>
                </a:ext>
              </a:extLst>
            </p:cNvPr>
            <p:cNvSpPr>
              <a:spLocks/>
            </p:cNvSpPr>
            <p:nvPr/>
          </p:nvSpPr>
          <p:spPr bwMode="auto">
            <a:xfrm>
              <a:off x="1474" y="1790"/>
              <a:ext cx="29" cy="43"/>
            </a:xfrm>
            <a:custGeom>
              <a:avLst/>
              <a:gdLst>
                <a:gd name="T0" fmla="*/ 10 w 12"/>
                <a:gd name="T1" fmla="*/ 9 h 18"/>
                <a:gd name="T2" fmla="*/ 8 w 12"/>
                <a:gd name="T3" fmla="*/ 9 h 18"/>
                <a:gd name="T4" fmla="*/ 8 w 12"/>
                <a:gd name="T5" fmla="*/ 0 h 18"/>
                <a:gd name="T6" fmla="*/ 3 w 12"/>
                <a:gd name="T7" fmla="*/ 0 h 18"/>
                <a:gd name="T8" fmla="*/ 0 w 12"/>
                <a:gd name="T9" fmla="*/ 2 h 18"/>
                <a:gd name="T10" fmla="*/ 6 w 12"/>
                <a:gd name="T11" fmla="*/ 9 h 18"/>
                <a:gd name="T12" fmla="*/ 10 w 12"/>
                <a:gd name="T13" fmla="*/ 18 h 18"/>
                <a:gd name="T14" fmla="*/ 10 w 1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10" y="9"/>
                  </a:moveTo>
                  <a:cubicBezTo>
                    <a:pt x="10" y="9"/>
                    <a:pt x="8" y="10"/>
                    <a:pt x="8" y="9"/>
                  </a:cubicBezTo>
                  <a:cubicBezTo>
                    <a:pt x="7" y="5"/>
                    <a:pt x="8" y="5"/>
                    <a:pt x="8" y="0"/>
                  </a:cubicBezTo>
                  <a:cubicBezTo>
                    <a:pt x="5" y="1"/>
                    <a:pt x="7" y="0"/>
                    <a:pt x="3" y="0"/>
                  </a:cubicBezTo>
                  <a:cubicBezTo>
                    <a:pt x="2" y="0"/>
                    <a:pt x="0" y="0"/>
                    <a:pt x="0" y="2"/>
                  </a:cubicBezTo>
                  <a:cubicBezTo>
                    <a:pt x="0" y="5"/>
                    <a:pt x="3" y="8"/>
                    <a:pt x="6" y="9"/>
                  </a:cubicBezTo>
                  <a:cubicBezTo>
                    <a:pt x="6" y="12"/>
                    <a:pt x="7" y="15"/>
                    <a:pt x="10" y="18"/>
                  </a:cubicBezTo>
                  <a:cubicBezTo>
                    <a:pt x="12" y="15"/>
                    <a:pt x="10" y="12"/>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Freeform 110">
              <a:extLst>
                <a:ext uri="{FF2B5EF4-FFF2-40B4-BE49-F238E27FC236}">
                  <a16:creationId xmlns:a16="http://schemas.microsoft.com/office/drawing/2014/main" id="{1CB26E2E-4C6B-48DF-99DC-72E0E3492333}"/>
                </a:ext>
              </a:extLst>
            </p:cNvPr>
            <p:cNvSpPr>
              <a:spLocks/>
            </p:cNvSpPr>
            <p:nvPr/>
          </p:nvSpPr>
          <p:spPr bwMode="auto">
            <a:xfrm>
              <a:off x="1734" y="1387"/>
              <a:ext cx="282" cy="150"/>
            </a:xfrm>
            <a:custGeom>
              <a:avLst/>
              <a:gdLst>
                <a:gd name="T0" fmla="*/ 110 w 119"/>
                <a:gd name="T1" fmla="*/ 49 h 63"/>
                <a:gd name="T2" fmla="*/ 119 w 119"/>
                <a:gd name="T3" fmla="*/ 47 h 63"/>
                <a:gd name="T4" fmla="*/ 96 w 119"/>
                <a:gd name="T5" fmla="*/ 31 h 63"/>
                <a:gd name="T6" fmla="*/ 90 w 119"/>
                <a:gd name="T7" fmla="*/ 12 h 63"/>
                <a:gd name="T8" fmla="*/ 94 w 119"/>
                <a:gd name="T9" fmla="*/ 4 h 63"/>
                <a:gd name="T10" fmla="*/ 87 w 119"/>
                <a:gd name="T11" fmla="*/ 0 h 63"/>
                <a:gd name="T12" fmla="*/ 80 w 119"/>
                <a:gd name="T13" fmla="*/ 3 h 63"/>
                <a:gd name="T14" fmla="*/ 80 w 119"/>
                <a:gd name="T15" fmla="*/ 6 h 63"/>
                <a:gd name="T16" fmla="*/ 74 w 119"/>
                <a:gd name="T17" fmla="*/ 6 h 63"/>
                <a:gd name="T18" fmla="*/ 70 w 119"/>
                <a:gd name="T19" fmla="*/ 9 h 63"/>
                <a:gd name="T20" fmla="*/ 75 w 119"/>
                <a:gd name="T21" fmla="*/ 24 h 63"/>
                <a:gd name="T22" fmla="*/ 72 w 119"/>
                <a:gd name="T23" fmla="*/ 26 h 63"/>
                <a:gd name="T24" fmla="*/ 68 w 119"/>
                <a:gd name="T25" fmla="*/ 17 h 63"/>
                <a:gd name="T26" fmla="*/ 60 w 119"/>
                <a:gd name="T27" fmla="*/ 11 h 63"/>
                <a:gd name="T28" fmla="*/ 56 w 119"/>
                <a:gd name="T29" fmla="*/ 11 h 63"/>
                <a:gd name="T30" fmla="*/ 57 w 119"/>
                <a:gd name="T31" fmla="*/ 15 h 63"/>
                <a:gd name="T32" fmla="*/ 50 w 119"/>
                <a:gd name="T33" fmla="*/ 17 h 63"/>
                <a:gd name="T34" fmla="*/ 40 w 119"/>
                <a:gd name="T35" fmla="*/ 10 h 63"/>
                <a:gd name="T36" fmla="*/ 33 w 119"/>
                <a:gd name="T37" fmla="*/ 14 h 63"/>
                <a:gd name="T38" fmla="*/ 29 w 119"/>
                <a:gd name="T39" fmla="*/ 6 h 63"/>
                <a:gd name="T40" fmla="*/ 0 w 119"/>
                <a:gd name="T41" fmla="*/ 26 h 63"/>
                <a:gd name="T42" fmla="*/ 7 w 119"/>
                <a:gd name="T43" fmla="*/ 30 h 63"/>
                <a:gd name="T44" fmla="*/ 15 w 119"/>
                <a:gd name="T45" fmla="*/ 30 h 63"/>
                <a:gd name="T46" fmla="*/ 6 w 119"/>
                <a:gd name="T47" fmla="*/ 35 h 63"/>
                <a:gd name="T48" fmla="*/ 23 w 119"/>
                <a:gd name="T49" fmla="*/ 39 h 63"/>
                <a:gd name="T50" fmla="*/ 35 w 119"/>
                <a:gd name="T51" fmla="*/ 39 h 63"/>
                <a:gd name="T52" fmla="*/ 41 w 119"/>
                <a:gd name="T53" fmla="*/ 41 h 63"/>
                <a:gd name="T54" fmla="*/ 33 w 119"/>
                <a:gd name="T55" fmla="*/ 42 h 63"/>
                <a:gd name="T56" fmla="*/ 11 w 119"/>
                <a:gd name="T57" fmla="*/ 47 h 63"/>
                <a:gd name="T58" fmla="*/ 22 w 119"/>
                <a:gd name="T59" fmla="*/ 55 h 63"/>
                <a:gd name="T60" fmla="*/ 34 w 119"/>
                <a:gd name="T61" fmla="*/ 57 h 63"/>
                <a:gd name="T62" fmla="*/ 39 w 119"/>
                <a:gd name="T63" fmla="*/ 63 h 63"/>
                <a:gd name="T64" fmla="*/ 59 w 119"/>
                <a:gd name="T65" fmla="*/ 63 h 63"/>
                <a:gd name="T66" fmla="*/ 75 w 119"/>
                <a:gd name="T67" fmla="*/ 58 h 63"/>
                <a:gd name="T68" fmla="*/ 81 w 119"/>
                <a:gd name="T69" fmla="*/ 54 h 63"/>
                <a:gd name="T70" fmla="*/ 100 w 119"/>
                <a:gd name="T71" fmla="*/ 60 h 63"/>
                <a:gd name="T72" fmla="*/ 113 w 119"/>
                <a:gd name="T73" fmla="*/ 56 h 63"/>
                <a:gd name="T74" fmla="*/ 110 w 119"/>
                <a:gd name="T75" fmla="*/ 53 h 63"/>
                <a:gd name="T76" fmla="*/ 107 w 119"/>
                <a:gd name="T77" fmla="*/ 51 h 63"/>
                <a:gd name="T78" fmla="*/ 110 w 119"/>
                <a:gd name="T79"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9" h="63">
                  <a:moveTo>
                    <a:pt x="110" y="49"/>
                  </a:moveTo>
                  <a:cubicBezTo>
                    <a:pt x="114" y="49"/>
                    <a:pt x="115" y="50"/>
                    <a:pt x="119" y="47"/>
                  </a:cubicBezTo>
                  <a:cubicBezTo>
                    <a:pt x="115" y="43"/>
                    <a:pt x="96" y="38"/>
                    <a:pt x="96" y="31"/>
                  </a:cubicBezTo>
                  <a:cubicBezTo>
                    <a:pt x="96" y="25"/>
                    <a:pt x="90" y="20"/>
                    <a:pt x="90" y="12"/>
                  </a:cubicBezTo>
                  <a:cubicBezTo>
                    <a:pt x="90" y="10"/>
                    <a:pt x="94" y="8"/>
                    <a:pt x="94" y="4"/>
                  </a:cubicBezTo>
                  <a:cubicBezTo>
                    <a:pt x="94" y="1"/>
                    <a:pt x="91" y="0"/>
                    <a:pt x="87" y="0"/>
                  </a:cubicBezTo>
                  <a:cubicBezTo>
                    <a:pt x="83" y="0"/>
                    <a:pt x="80" y="1"/>
                    <a:pt x="80" y="3"/>
                  </a:cubicBezTo>
                  <a:cubicBezTo>
                    <a:pt x="80" y="4"/>
                    <a:pt x="80" y="5"/>
                    <a:pt x="80" y="6"/>
                  </a:cubicBezTo>
                  <a:cubicBezTo>
                    <a:pt x="76" y="7"/>
                    <a:pt x="78" y="6"/>
                    <a:pt x="74" y="6"/>
                  </a:cubicBezTo>
                  <a:cubicBezTo>
                    <a:pt x="72" y="6"/>
                    <a:pt x="70" y="7"/>
                    <a:pt x="70" y="9"/>
                  </a:cubicBezTo>
                  <a:cubicBezTo>
                    <a:pt x="70" y="11"/>
                    <a:pt x="73" y="21"/>
                    <a:pt x="75" y="24"/>
                  </a:cubicBezTo>
                  <a:cubicBezTo>
                    <a:pt x="74" y="25"/>
                    <a:pt x="74" y="26"/>
                    <a:pt x="72" y="26"/>
                  </a:cubicBezTo>
                  <a:cubicBezTo>
                    <a:pt x="68" y="26"/>
                    <a:pt x="69" y="20"/>
                    <a:pt x="68" y="17"/>
                  </a:cubicBezTo>
                  <a:cubicBezTo>
                    <a:pt x="67" y="15"/>
                    <a:pt x="64" y="11"/>
                    <a:pt x="60" y="11"/>
                  </a:cubicBezTo>
                  <a:cubicBezTo>
                    <a:pt x="56" y="11"/>
                    <a:pt x="56" y="11"/>
                    <a:pt x="56" y="11"/>
                  </a:cubicBezTo>
                  <a:cubicBezTo>
                    <a:pt x="56" y="11"/>
                    <a:pt x="56" y="13"/>
                    <a:pt x="57" y="15"/>
                  </a:cubicBezTo>
                  <a:cubicBezTo>
                    <a:pt x="54" y="16"/>
                    <a:pt x="52" y="16"/>
                    <a:pt x="50" y="17"/>
                  </a:cubicBezTo>
                  <a:cubicBezTo>
                    <a:pt x="48" y="13"/>
                    <a:pt x="46" y="10"/>
                    <a:pt x="40" y="10"/>
                  </a:cubicBezTo>
                  <a:cubicBezTo>
                    <a:pt x="36" y="10"/>
                    <a:pt x="34" y="13"/>
                    <a:pt x="33" y="14"/>
                  </a:cubicBezTo>
                  <a:cubicBezTo>
                    <a:pt x="32" y="13"/>
                    <a:pt x="32" y="6"/>
                    <a:pt x="29" y="6"/>
                  </a:cubicBezTo>
                  <a:cubicBezTo>
                    <a:pt x="21" y="6"/>
                    <a:pt x="0" y="14"/>
                    <a:pt x="0" y="26"/>
                  </a:cubicBezTo>
                  <a:cubicBezTo>
                    <a:pt x="0" y="27"/>
                    <a:pt x="4" y="30"/>
                    <a:pt x="7" y="30"/>
                  </a:cubicBezTo>
                  <a:cubicBezTo>
                    <a:pt x="10" y="30"/>
                    <a:pt x="11" y="29"/>
                    <a:pt x="15" y="30"/>
                  </a:cubicBezTo>
                  <a:cubicBezTo>
                    <a:pt x="12" y="32"/>
                    <a:pt x="6" y="30"/>
                    <a:pt x="6" y="35"/>
                  </a:cubicBezTo>
                  <a:cubicBezTo>
                    <a:pt x="6" y="41"/>
                    <a:pt x="18" y="39"/>
                    <a:pt x="23" y="39"/>
                  </a:cubicBezTo>
                  <a:cubicBezTo>
                    <a:pt x="25" y="39"/>
                    <a:pt x="31" y="39"/>
                    <a:pt x="35" y="39"/>
                  </a:cubicBezTo>
                  <a:cubicBezTo>
                    <a:pt x="37" y="39"/>
                    <a:pt x="39" y="40"/>
                    <a:pt x="41" y="41"/>
                  </a:cubicBezTo>
                  <a:cubicBezTo>
                    <a:pt x="38" y="42"/>
                    <a:pt x="37" y="42"/>
                    <a:pt x="33" y="42"/>
                  </a:cubicBezTo>
                  <a:cubicBezTo>
                    <a:pt x="24" y="42"/>
                    <a:pt x="17" y="43"/>
                    <a:pt x="11" y="47"/>
                  </a:cubicBezTo>
                  <a:cubicBezTo>
                    <a:pt x="13" y="50"/>
                    <a:pt x="17" y="55"/>
                    <a:pt x="22" y="55"/>
                  </a:cubicBezTo>
                  <a:cubicBezTo>
                    <a:pt x="25" y="55"/>
                    <a:pt x="32" y="55"/>
                    <a:pt x="34" y="57"/>
                  </a:cubicBezTo>
                  <a:cubicBezTo>
                    <a:pt x="37" y="59"/>
                    <a:pt x="35" y="63"/>
                    <a:pt x="39" y="63"/>
                  </a:cubicBezTo>
                  <a:cubicBezTo>
                    <a:pt x="45" y="63"/>
                    <a:pt x="49" y="63"/>
                    <a:pt x="59" y="63"/>
                  </a:cubicBezTo>
                  <a:cubicBezTo>
                    <a:pt x="64" y="59"/>
                    <a:pt x="69" y="61"/>
                    <a:pt x="75" y="58"/>
                  </a:cubicBezTo>
                  <a:cubicBezTo>
                    <a:pt x="79" y="56"/>
                    <a:pt x="77" y="54"/>
                    <a:pt x="81" y="54"/>
                  </a:cubicBezTo>
                  <a:cubicBezTo>
                    <a:pt x="88" y="54"/>
                    <a:pt x="91" y="60"/>
                    <a:pt x="100" y="60"/>
                  </a:cubicBezTo>
                  <a:cubicBezTo>
                    <a:pt x="105" y="60"/>
                    <a:pt x="111" y="60"/>
                    <a:pt x="113" y="56"/>
                  </a:cubicBezTo>
                  <a:cubicBezTo>
                    <a:pt x="112" y="55"/>
                    <a:pt x="111" y="55"/>
                    <a:pt x="110" y="53"/>
                  </a:cubicBezTo>
                  <a:cubicBezTo>
                    <a:pt x="109" y="53"/>
                    <a:pt x="107" y="53"/>
                    <a:pt x="107" y="51"/>
                  </a:cubicBezTo>
                  <a:cubicBezTo>
                    <a:pt x="107" y="49"/>
                    <a:pt x="108" y="49"/>
                    <a:pt x="11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111">
              <a:extLst>
                <a:ext uri="{FF2B5EF4-FFF2-40B4-BE49-F238E27FC236}">
                  <a16:creationId xmlns:a16="http://schemas.microsoft.com/office/drawing/2014/main" id="{04F4A5B7-5156-40FA-BC3A-D8301D3E6055}"/>
                </a:ext>
              </a:extLst>
            </p:cNvPr>
            <p:cNvSpPr>
              <a:spLocks/>
            </p:cNvSpPr>
            <p:nvPr/>
          </p:nvSpPr>
          <p:spPr bwMode="auto">
            <a:xfrm>
              <a:off x="1630" y="1361"/>
              <a:ext cx="159" cy="105"/>
            </a:xfrm>
            <a:custGeom>
              <a:avLst/>
              <a:gdLst>
                <a:gd name="T0" fmla="*/ 11 w 67"/>
                <a:gd name="T1" fmla="*/ 38 h 44"/>
                <a:gd name="T2" fmla="*/ 15 w 67"/>
                <a:gd name="T3" fmla="*/ 42 h 44"/>
                <a:gd name="T4" fmla="*/ 18 w 67"/>
                <a:gd name="T5" fmla="*/ 44 h 44"/>
                <a:gd name="T6" fmla="*/ 35 w 67"/>
                <a:gd name="T7" fmla="*/ 37 h 44"/>
                <a:gd name="T8" fmla="*/ 52 w 67"/>
                <a:gd name="T9" fmla="*/ 20 h 44"/>
                <a:gd name="T10" fmla="*/ 67 w 67"/>
                <a:gd name="T11" fmla="*/ 15 h 44"/>
                <a:gd name="T12" fmla="*/ 51 w 67"/>
                <a:gd name="T13" fmla="*/ 5 h 44"/>
                <a:gd name="T14" fmla="*/ 43 w 67"/>
                <a:gd name="T15" fmla="*/ 6 h 44"/>
                <a:gd name="T16" fmla="*/ 31 w 67"/>
                <a:gd name="T17" fmla="*/ 1 h 44"/>
                <a:gd name="T18" fmla="*/ 22 w 67"/>
                <a:gd name="T19" fmla="*/ 3 h 44"/>
                <a:gd name="T20" fmla="*/ 8 w 67"/>
                <a:gd name="T21" fmla="*/ 3 h 44"/>
                <a:gd name="T22" fmla="*/ 12 w 67"/>
                <a:gd name="T23" fmla="*/ 11 h 44"/>
                <a:gd name="T24" fmla="*/ 0 w 67"/>
                <a:gd name="T25" fmla="*/ 33 h 44"/>
                <a:gd name="T26" fmla="*/ 11 w 67"/>
                <a:gd name="T2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44">
                  <a:moveTo>
                    <a:pt x="11" y="38"/>
                  </a:moveTo>
                  <a:cubicBezTo>
                    <a:pt x="12" y="39"/>
                    <a:pt x="13" y="42"/>
                    <a:pt x="15" y="42"/>
                  </a:cubicBezTo>
                  <a:cubicBezTo>
                    <a:pt x="16" y="42"/>
                    <a:pt x="16" y="44"/>
                    <a:pt x="18" y="44"/>
                  </a:cubicBezTo>
                  <a:cubicBezTo>
                    <a:pt x="20" y="44"/>
                    <a:pt x="35" y="39"/>
                    <a:pt x="35" y="37"/>
                  </a:cubicBezTo>
                  <a:cubicBezTo>
                    <a:pt x="35" y="32"/>
                    <a:pt x="45" y="22"/>
                    <a:pt x="52" y="20"/>
                  </a:cubicBezTo>
                  <a:cubicBezTo>
                    <a:pt x="55" y="19"/>
                    <a:pt x="67" y="18"/>
                    <a:pt x="67" y="15"/>
                  </a:cubicBezTo>
                  <a:cubicBezTo>
                    <a:pt x="67" y="10"/>
                    <a:pt x="56" y="5"/>
                    <a:pt x="51" y="5"/>
                  </a:cubicBezTo>
                  <a:cubicBezTo>
                    <a:pt x="48" y="5"/>
                    <a:pt x="45" y="8"/>
                    <a:pt x="43" y="6"/>
                  </a:cubicBezTo>
                  <a:cubicBezTo>
                    <a:pt x="38" y="6"/>
                    <a:pt x="36" y="3"/>
                    <a:pt x="31" y="1"/>
                  </a:cubicBezTo>
                  <a:cubicBezTo>
                    <a:pt x="27" y="0"/>
                    <a:pt x="24" y="3"/>
                    <a:pt x="22" y="3"/>
                  </a:cubicBezTo>
                  <a:cubicBezTo>
                    <a:pt x="16" y="3"/>
                    <a:pt x="14" y="1"/>
                    <a:pt x="8" y="3"/>
                  </a:cubicBezTo>
                  <a:cubicBezTo>
                    <a:pt x="8" y="6"/>
                    <a:pt x="12" y="9"/>
                    <a:pt x="12" y="11"/>
                  </a:cubicBezTo>
                  <a:cubicBezTo>
                    <a:pt x="12" y="19"/>
                    <a:pt x="0" y="25"/>
                    <a:pt x="0" y="33"/>
                  </a:cubicBezTo>
                  <a:cubicBezTo>
                    <a:pt x="0" y="36"/>
                    <a:pt x="9" y="35"/>
                    <a:pt x="1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112">
              <a:extLst>
                <a:ext uri="{FF2B5EF4-FFF2-40B4-BE49-F238E27FC236}">
                  <a16:creationId xmlns:a16="http://schemas.microsoft.com/office/drawing/2014/main" id="{23E53901-5998-41CD-A262-BFA34AA06B9C}"/>
                </a:ext>
              </a:extLst>
            </p:cNvPr>
            <p:cNvSpPr>
              <a:spLocks noEditPoints="1"/>
            </p:cNvSpPr>
            <p:nvPr/>
          </p:nvSpPr>
          <p:spPr bwMode="auto">
            <a:xfrm>
              <a:off x="1756" y="1290"/>
              <a:ext cx="187" cy="78"/>
            </a:xfrm>
            <a:custGeom>
              <a:avLst/>
              <a:gdLst>
                <a:gd name="T0" fmla="*/ 14 w 79"/>
                <a:gd name="T1" fmla="*/ 8 h 33"/>
                <a:gd name="T2" fmla="*/ 13 w 79"/>
                <a:gd name="T3" fmla="*/ 8 h 33"/>
                <a:gd name="T4" fmla="*/ 8 w 79"/>
                <a:gd name="T5" fmla="*/ 11 h 33"/>
                <a:gd name="T6" fmla="*/ 11 w 79"/>
                <a:gd name="T7" fmla="*/ 12 h 33"/>
                <a:gd name="T8" fmla="*/ 10 w 79"/>
                <a:gd name="T9" fmla="*/ 12 h 33"/>
                <a:gd name="T10" fmla="*/ 6 w 79"/>
                <a:gd name="T11" fmla="*/ 12 h 33"/>
                <a:gd name="T12" fmla="*/ 6 w 79"/>
                <a:gd name="T13" fmla="*/ 15 h 33"/>
                <a:gd name="T14" fmla="*/ 8 w 79"/>
                <a:gd name="T15" fmla="*/ 16 h 33"/>
                <a:gd name="T16" fmla="*/ 6 w 79"/>
                <a:gd name="T17" fmla="*/ 16 h 33"/>
                <a:gd name="T18" fmla="*/ 0 w 79"/>
                <a:gd name="T19" fmla="*/ 18 h 33"/>
                <a:gd name="T20" fmla="*/ 0 w 79"/>
                <a:gd name="T21" fmla="*/ 21 h 33"/>
                <a:gd name="T22" fmla="*/ 3 w 79"/>
                <a:gd name="T23" fmla="*/ 25 h 33"/>
                <a:gd name="T24" fmla="*/ 11 w 79"/>
                <a:gd name="T25" fmla="*/ 26 h 33"/>
                <a:gd name="T26" fmla="*/ 21 w 79"/>
                <a:gd name="T27" fmla="*/ 25 h 33"/>
                <a:gd name="T28" fmla="*/ 23 w 79"/>
                <a:gd name="T29" fmla="*/ 22 h 33"/>
                <a:gd name="T30" fmla="*/ 27 w 79"/>
                <a:gd name="T31" fmla="*/ 27 h 33"/>
                <a:gd name="T32" fmla="*/ 21 w 79"/>
                <a:gd name="T33" fmla="*/ 30 h 33"/>
                <a:gd name="T34" fmla="*/ 27 w 79"/>
                <a:gd name="T35" fmla="*/ 33 h 33"/>
                <a:gd name="T36" fmla="*/ 42 w 79"/>
                <a:gd name="T37" fmla="*/ 30 h 33"/>
                <a:gd name="T38" fmla="*/ 57 w 79"/>
                <a:gd name="T39" fmla="*/ 26 h 33"/>
                <a:gd name="T40" fmla="*/ 72 w 79"/>
                <a:gd name="T41" fmla="*/ 26 h 33"/>
                <a:gd name="T42" fmla="*/ 79 w 79"/>
                <a:gd name="T43" fmla="*/ 16 h 33"/>
                <a:gd name="T44" fmla="*/ 74 w 79"/>
                <a:gd name="T45" fmla="*/ 10 h 33"/>
                <a:gd name="T46" fmla="*/ 68 w 79"/>
                <a:gd name="T47" fmla="*/ 13 h 33"/>
                <a:gd name="T48" fmla="*/ 59 w 79"/>
                <a:gd name="T49" fmla="*/ 4 h 33"/>
                <a:gd name="T50" fmla="*/ 59 w 79"/>
                <a:gd name="T51" fmla="*/ 1 h 33"/>
                <a:gd name="T52" fmla="*/ 55 w 79"/>
                <a:gd name="T53" fmla="*/ 0 h 33"/>
                <a:gd name="T54" fmla="*/ 48 w 79"/>
                <a:gd name="T55" fmla="*/ 7 h 33"/>
                <a:gd name="T56" fmla="*/ 54 w 79"/>
                <a:gd name="T57" fmla="*/ 10 h 33"/>
                <a:gd name="T58" fmla="*/ 54 w 79"/>
                <a:gd name="T59" fmla="*/ 13 h 33"/>
                <a:gd name="T60" fmla="*/ 51 w 79"/>
                <a:gd name="T61" fmla="*/ 14 h 33"/>
                <a:gd name="T62" fmla="*/ 55 w 79"/>
                <a:gd name="T63" fmla="*/ 15 h 33"/>
                <a:gd name="T64" fmla="*/ 50 w 79"/>
                <a:gd name="T65" fmla="*/ 17 h 33"/>
                <a:gd name="T66" fmla="*/ 28 w 79"/>
                <a:gd name="T67" fmla="*/ 8 h 33"/>
                <a:gd name="T68" fmla="*/ 23 w 79"/>
                <a:gd name="T69" fmla="*/ 8 h 33"/>
                <a:gd name="T70" fmla="*/ 19 w 79"/>
                <a:gd name="T71" fmla="*/ 5 h 33"/>
                <a:gd name="T72" fmla="*/ 12 w 79"/>
                <a:gd name="T73" fmla="*/ 5 h 33"/>
                <a:gd name="T74" fmla="*/ 14 w 79"/>
                <a:gd name="T75" fmla="*/ 8 h 33"/>
                <a:gd name="T76" fmla="*/ 20 w 79"/>
                <a:gd name="T77" fmla="*/ 13 h 33"/>
                <a:gd name="T78" fmla="*/ 16 w 79"/>
                <a:gd name="T79" fmla="*/ 13 h 33"/>
                <a:gd name="T80" fmla="*/ 20 w 79"/>
                <a:gd name="T81"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33">
                  <a:moveTo>
                    <a:pt x="14" y="8"/>
                  </a:moveTo>
                  <a:cubicBezTo>
                    <a:pt x="13" y="8"/>
                    <a:pt x="13" y="8"/>
                    <a:pt x="13" y="8"/>
                  </a:cubicBezTo>
                  <a:cubicBezTo>
                    <a:pt x="11" y="8"/>
                    <a:pt x="9" y="9"/>
                    <a:pt x="8" y="11"/>
                  </a:cubicBezTo>
                  <a:cubicBezTo>
                    <a:pt x="9" y="11"/>
                    <a:pt x="10" y="12"/>
                    <a:pt x="11" y="12"/>
                  </a:cubicBezTo>
                  <a:cubicBezTo>
                    <a:pt x="10" y="12"/>
                    <a:pt x="10" y="12"/>
                    <a:pt x="10" y="12"/>
                  </a:cubicBezTo>
                  <a:cubicBezTo>
                    <a:pt x="6" y="12"/>
                    <a:pt x="6" y="12"/>
                    <a:pt x="6" y="12"/>
                  </a:cubicBezTo>
                  <a:cubicBezTo>
                    <a:pt x="6" y="15"/>
                    <a:pt x="6" y="15"/>
                    <a:pt x="6" y="15"/>
                  </a:cubicBezTo>
                  <a:cubicBezTo>
                    <a:pt x="6" y="15"/>
                    <a:pt x="7" y="16"/>
                    <a:pt x="8" y="16"/>
                  </a:cubicBezTo>
                  <a:cubicBezTo>
                    <a:pt x="8" y="16"/>
                    <a:pt x="7" y="16"/>
                    <a:pt x="6" y="16"/>
                  </a:cubicBezTo>
                  <a:cubicBezTo>
                    <a:pt x="4" y="16"/>
                    <a:pt x="2" y="17"/>
                    <a:pt x="0" y="18"/>
                  </a:cubicBezTo>
                  <a:cubicBezTo>
                    <a:pt x="1" y="19"/>
                    <a:pt x="0" y="19"/>
                    <a:pt x="0" y="21"/>
                  </a:cubicBezTo>
                  <a:cubicBezTo>
                    <a:pt x="0" y="23"/>
                    <a:pt x="2" y="25"/>
                    <a:pt x="3" y="25"/>
                  </a:cubicBezTo>
                  <a:cubicBezTo>
                    <a:pt x="5" y="25"/>
                    <a:pt x="8" y="26"/>
                    <a:pt x="11" y="26"/>
                  </a:cubicBezTo>
                  <a:cubicBezTo>
                    <a:pt x="14" y="26"/>
                    <a:pt x="17" y="25"/>
                    <a:pt x="21" y="25"/>
                  </a:cubicBezTo>
                  <a:cubicBezTo>
                    <a:pt x="21" y="23"/>
                    <a:pt x="22" y="22"/>
                    <a:pt x="23" y="22"/>
                  </a:cubicBezTo>
                  <a:cubicBezTo>
                    <a:pt x="24" y="24"/>
                    <a:pt x="26" y="25"/>
                    <a:pt x="27" y="27"/>
                  </a:cubicBezTo>
                  <a:cubicBezTo>
                    <a:pt x="24" y="27"/>
                    <a:pt x="21" y="26"/>
                    <a:pt x="21" y="30"/>
                  </a:cubicBezTo>
                  <a:cubicBezTo>
                    <a:pt x="21" y="31"/>
                    <a:pt x="25" y="33"/>
                    <a:pt x="27" y="33"/>
                  </a:cubicBezTo>
                  <a:cubicBezTo>
                    <a:pt x="33" y="33"/>
                    <a:pt x="37" y="31"/>
                    <a:pt x="42" y="30"/>
                  </a:cubicBezTo>
                  <a:cubicBezTo>
                    <a:pt x="43" y="29"/>
                    <a:pt x="57" y="26"/>
                    <a:pt x="57" y="26"/>
                  </a:cubicBezTo>
                  <a:cubicBezTo>
                    <a:pt x="57" y="25"/>
                    <a:pt x="71" y="27"/>
                    <a:pt x="72" y="26"/>
                  </a:cubicBezTo>
                  <a:cubicBezTo>
                    <a:pt x="74" y="26"/>
                    <a:pt x="79" y="19"/>
                    <a:pt x="79" y="16"/>
                  </a:cubicBezTo>
                  <a:cubicBezTo>
                    <a:pt x="79" y="13"/>
                    <a:pt x="77" y="10"/>
                    <a:pt x="74" y="10"/>
                  </a:cubicBezTo>
                  <a:cubicBezTo>
                    <a:pt x="71" y="10"/>
                    <a:pt x="70" y="13"/>
                    <a:pt x="68" y="13"/>
                  </a:cubicBezTo>
                  <a:cubicBezTo>
                    <a:pt x="64" y="13"/>
                    <a:pt x="59" y="8"/>
                    <a:pt x="59" y="4"/>
                  </a:cubicBezTo>
                  <a:cubicBezTo>
                    <a:pt x="59" y="4"/>
                    <a:pt x="59" y="3"/>
                    <a:pt x="59" y="1"/>
                  </a:cubicBezTo>
                  <a:cubicBezTo>
                    <a:pt x="58" y="1"/>
                    <a:pt x="56" y="1"/>
                    <a:pt x="55" y="0"/>
                  </a:cubicBezTo>
                  <a:cubicBezTo>
                    <a:pt x="53" y="1"/>
                    <a:pt x="48" y="3"/>
                    <a:pt x="48" y="7"/>
                  </a:cubicBezTo>
                  <a:cubicBezTo>
                    <a:pt x="48" y="9"/>
                    <a:pt x="50" y="10"/>
                    <a:pt x="54" y="10"/>
                  </a:cubicBezTo>
                  <a:cubicBezTo>
                    <a:pt x="54" y="13"/>
                    <a:pt x="54" y="13"/>
                    <a:pt x="54" y="13"/>
                  </a:cubicBezTo>
                  <a:cubicBezTo>
                    <a:pt x="50" y="13"/>
                    <a:pt x="51" y="14"/>
                    <a:pt x="51" y="14"/>
                  </a:cubicBezTo>
                  <a:cubicBezTo>
                    <a:pt x="52" y="15"/>
                    <a:pt x="53" y="15"/>
                    <a:pt x="55" y="15"/>
                  </a:cubicBezTo>
                  <a:cubicBezTo>
                    <a:pt x="54" y="17"/>
                    <a:pt x="53" y="17"/>
                    <a:pt x="50" y="17"/>
                  </a:cubicBezTo>
                  <a:cubicBezTo>
                    <a:pt x="40" y="17"/>
                    <a:pt x="35" y="8"/>
                    <a:pt x="28" y="8"/>
                  </a:cubicBezTo>
                  <a:cubicBezTo>
                    <a:pt x="28" y="8"/>
                    <a:pt x="26" y="8"/>
                    <a:pt x="23" y="8"/>
                  </a:cubicBezTo>
                  <a:cubicBezTo>
                    <a:pt x="23" y="8"/>
                    <a:pt x="20" y="5"/>
                    <a:pt x="19" y="5"/>
                  </a:cubicBezTo>
                  <a:cubicBezTo>
                    <a:pt x="17" y="5"/>
                    <a:pt x="16" y="5"/>
                    <a:pt x="12" y="5"/>
                  </a:cubicBezTo>
                  <a:cubicBezTo>
                    <a:pt x="12" y="7"/>
                    <a:pt x="13" y="8"/>
                    <a:pt x="14" y="8"/>
                  </a:cubicBezTo>
                  <a:close/>
                  <a:moveTo>
                    <a:pt x="20" y="13"/>
                  </a:moveTo>
                  <a:cubicBezTo>
                    <a:pt x="19" y="13"/>
                    <a:pt x="18" y="13"/>
                    <a:pt x="16" y="13"/>
                  </a:cubicBezTo>
                  <a:cubicBezTo>
                    <a:pt x="17" y="13"/>
                    <a:pt x="19"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3" name="Freeform 113">
              <a:extLst>
                <a:ext uri="{FF2B5EF4-FFF2-40B4-BE49-F238E27FC236}">
                  <a16:creationId xmlns:a16="http://schemas.microsoft.com/office/drawing/2014/main" id="{0387F71B-BC87-4907-B190-4AB113D3D593}"/>
                </a:ext>
              </a:extLst>
            </p:cNvPr>
            <p:cNvSpPr>
              <a:spLocks/>
            </p:cNvSpPr>
            <p:nvPr/>
          </p:nvSpPr>
          <p:spPr bwMode="auto">
            <a:xfrm>
              <a:off x="1730" y="1316"/>
              <a:ext cx="23" cy="19"/>
            </a:xfrm>
            <a:custGeom>
              <a:avLst/>
              <a:gdLst>
                <a:gd name="T0" fmla="*/ 0 w 10"/>
                <a:gd name="T1" fmla="*/ 6 h 8"/>
                <a:gd name="T2" fmla="*/ 4 w 10"/>
                <a:gd name="T3" fmla="*/ 8 h 8"/>
                <a:gd name="T4" fmla="*/ 10 w 10"/>
                <a:gd name="T5" fmla="*/ 0 h 8"/>
                <a:gd name="T6" fmla="*/ 0 w 10"/>
                <a:gd name="T7" fmla="*/ 6 h 8"/>
              </a:gdLst>
              <a:ahLst/>
              <a:cxnLst>
                <a:cxn ang="0">
                  <a:pos x="T0" y="T1"/>
                </a:cxn>
                <a:cxn ang="0">
                  <a:pos x="T2" y="T3"/>
                </a:cxn>
                <a:cxn ang="0">
                  <a:pos x="T4" y="T5"/>
                </a:cxn>
                <a:cxn ang="0">
                  <a:pos x="T6" y="T7"/>
                </a:cxn>
              </a:cxnLst>
              <a:rect l="0" t="0" r="r" b="b"/>
              <a:pathLst>
                <a:path w="10" h="8">
                  <a:moveTo>
                    <a:pt x="0" y="6"/>
                  </a:moveTo>
                  <a:cubicBezTo>
                    <a:pt x="0" y="7"/>
                    <a:pt x="2" y="8"/>
                    <a:pt x="4" y="8"/>
                  </a:cubicBezTo>
                  <a:cubicBezTo>
                    <a:pt x="7" y="8"/>
                    <a:pt x="10" y="4"/>
                    <a:pt x="10" y="0"/>
                  </a:cubicBezTo>
                  <a:cubicBezTo>
                    <a:pt x="8" y="0"/>
                    <a:pt x="0" y="2"/>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Freeform 114">
              <a:extLst>
                <a:ext uri="{FF2B5EF4-FFF2-40B4-BE49-F238E27FC236}">
                  <a16:creationId xmlns:a16="http://schemas.microsoft.com/office/drawing/2014/main" id="{5BCB8E18-D4C9-41FC-936F-4FE5DFAF8EA2}"/>
                </a:ext>
              </a:extLst>
            </p:cNvPr>
            <p:cNvSpPr>
              <a:spLocks/>
            </p:cNvSpPr>
            <p:nvPr/>
          </p:nvSpPr>
          <p:spPr bwMode="auto">
            <a:xfrm>
              <a:off x="1796" y="1290"/>
              <a:ext cx="19" cy="7"/>
            </a:xfrm>
            <a:custGeom>
              <a:avLst/>
              <a:gdLst>
                <a:gd name="T0" fmla="*/ 3 w 8"/>
                <a:gd name="T1" fmla="*/ 3 h 3"/>
                <a:gd name="T2" fmla="*/ 8 w 8"/>
                <a:gd name="T3" fmla="*/ 3 h 3"/>
                <a:gd name="T4" fmla="*/ 8 w 8"/>
                <a:gd name="T5" fmla="*/ 0 h 3"/>
                <a:gd name="T6" fmla="*/ 0 w 8"/>
                <a:gd name="T7" fmla="*/ 0 h 3"/>
                <a:gd name="T8" fmla="*/ 3 w 8"/>
                <a:gd name="T9" fmla="*/ 3 h 3"/>
              </a:gdLst>
              <a:ahLst/>
              <a:cxnLst>
                <a:cxn ang="0">
                  <a:pos x="T0" y="T1"/>
                </a:cxn>
                <a:cxn ang="0">
                  <a:pos x="T2" y="T3"/>
                </a:cxn>
                <a:cxn ang="0">
                  <a:pos x="T4" y="T5"/>
                </a:cxn>
                <a:cxn ang="0">
                  <a:pos x="T6" y="T7"/>
                </a:cxn>
                <a:cxn ang="0">
                  <a:pos x="T8" y="T9"/>
                </a:cxn>
              </a:cxnLst>
              <a:rect l="0" t="0" r="r" b="b"/>
              <a:pathLst>
                <a:path w="8" h="3">
                  <a:moveTo>
                    <a:pt x="3" y="3"/>
                  </a:moveTo>
                  <a:cubicBezTo>
                    <a:pt x="3" y="3"/>
                    <a:pt x="8" y="3"/>
                    <a:pt x="8" y="3"/>
                  </a:cubicBezTo>
                  <a:cubicBezTo>
                    <a:pt x="8" y="0"/>
                    <a:pt x="8" y="0"/>
                    <a:pt x="8" y="0"/>
                  </a:cubicBezTo>
                  <a:cubicBezTo>
                    <a:pt x="0" y="0"/>
                    <a:pt x="0" y="0"/>
                    <a:pt x="0" y="0"/>
                  </a:cubicBezTo>
                  <a:cubicBezTo>
                    <a:pt x="0" y="2"/>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5" name="Freeform 115">
              <a:extLst>
                <a:ext uri="{FF2B5EF4-FFF2-40B4-BE49-F238E27FC236}">
                  <a16:creationId xmlns:a16="http://schemas.microsoft.com/office/drawing/2014/main" id="{4E43298A-703D-4A15-990A-0B63F28F02B2}"/>
                </a:ext>
              </a:extLst>
            </p:cNvPr>
            <p:cNvSpPr>
              <a:spLocks/>
            </p:cNvSpPr>
            <p:nvPr/>
          </p:nvSpPr>
          <p:spPr bwMode="auto">
            <a:xfrm>
              <a:off x="1675" y="1267"/>
              <a:ext cx="107" cy="59"/>
            </a:xfrm>
            <a:custGeom>
              <a:avLst/>
              <a:gdLst>
                <a:gd name="T0" fmla="*/ 6 w 45"/>
                <a:gd name="T1" fmla="*/ 21 h 25"/>
                <a:gd name="T2" fmla="*/ 13 w 45"/>
                <a:gd name="T3" fmla="*/ 21 h 25"/>
                <a:gd name="T4" fmla="*/ 16 w 45"/>
                <a:gd name="T5" fmla="*/ 25 h 25"/>
                <a:gd name="T6" fmla="*/ 21 w 45"/>
                <a:gd name="T7" fmla="*/ 20 h 25"/>
                <a:gd name="T8" fmla="*/ 29 w 45"/>
                <a:gd name="T9" fmla="*/ 13 h 25"/>
                <a:gd name="T10" fmla="*/ 34 w 45"/>
                <a:gd name="T11" fmla="*/ 19 h 25"/>
                <a:gd name="T12" fmla="*/ 44 w 45"/>
                <a:gd name="T13" fmla="*/ 12 h 25"/>
                <a:gd name="T14" fmla="*/ 42 w 45"/>
                <a:gd name="T15" fmla="*/ 7 h 25"/>
                <a:gd name="T16" fmla="*/ 45 w 45"/>
                <a:gd name="T17" fmla="*/ 4 h 25"/>
                <a:gd name="T18" fmla="*/ 32 w 45"/>
                <a:gd name="T19" fmla="*/ 3 h 25"/>
                <a:gd name="T20" fmla="*/ 28 w 45"/>
                <a:gd name="T21" fmla="*/ 3 h 25"/>
                <a:gd name="T22" fmla="*/ 16 w 45"/>
                <a:gd name="T23" fmla="*/ 11 h 25"/>
                <a:gd name="T24" fmla="*/ 5 w 45"/>
                <a:gd name="T25" fmla="*/ 16 h 25"/>
                <a:gd name="T26" fmla="*/ 0 w 45"/>
                <a:gd name="T27" fmla="*/ 20 h 25"/>
                <a:gd name="T28" fmla="*/ 2 w 45"/>
                <a:gd name="T29" fmla="*/ 23 h 25"/>
                <a:gd name="T30" fmla="*/ 6 w 45"/>
                <a:gd name="T3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25">
                  <a:moveTo>
                    <a:pt x="6" y="21"/>
                  </a:moveTo>
                  <a:cubicBezTo>
                    <a:pt x="8" y="21"/>
                    <a:pt x="10" y="23"/>
                    <a:pt x="13" y="21"/>
                  </a:cubicBezTo>
                  <a:cubicBezTo>
                    <a:pt x="13" y="22"/>
                    <a:pt x="15" y="25"/>
                    <a:pt x="16" y="25"/>
                  </a:cubicBezTo>
                  <a:cubicBezTo>
                    <a:pt x="19" y="25"/>
                    <a:pt x="21" y="22"/>
                    <a:pt x="21" y="20"/>
                  </a:cubicBezTo>
                  <a:cubicBezTo>
                    <a:pt x="25" y="20"/>
                    <a:pt x="28" y="17"/>
                    <a:pt x="29" y="13"/>
                  </a:cubicBezTo>
                  <a:cubicBezTo>
                    <a:pt x="31" y="14"/>
                    <a:pt x="31" y="19"/>
                    <a:pt x="34" y="19"/>
                  </a:cubicBezTo>
                  <a:cubicBezTo>
                    <a:pt x="44" y="12"/>
                    <a:pt x="44" y="12"/>
                    <a:pt x="44" y="12"/>
                  </a:cubicBezTo>
                  <a:cubicBezTo>
                    <a:pt x="44" y="10"/>
                    <a:pt x="43" y="10"/>
                    <a:pt x="42" y="7"/>
                  </a:cubicBezTo>
                  <a:cubicBezTo>
                    <a:pt x="44" y="7"/>
                    <a:pt x="45" y="5"/>
                    <a:pt x="45" y="4"/>
                  </a:cubicBezTo>
                  <a:cubicBezTo>
                    <a:pt x="45" y="0"/>
                    <a:pt x="32" y="3"/>
                    <a:pt x="32" y="3"/>
                  </a:cubicBezTo>
                  <a:cubicBezTo>
                    <a:pt x="30" y="3"/>
                    <a:pt x="30" y="3"/>
                    <a:pt x="28" y="3"/>
                  </a:cubicBezTo>
                  <a:cubicBezTo>
                    <a:pt x="21" y="3"/>
                    <a:pt x="20" y="9"/>
                    <a:pt x="16" y="11"/>
                  </a:cubicBezTo>
                  <a:cubicBezTo>
                    <a:pt x="12" y="14"/>
                    <a:pt x="9" y="14"/>
                    <a:pt x="5" y="16"/>
                  </a:cubicBezTo>
                  <a:cubicBezTo>
                    <a:pt x="4" y="16"/>
                    <a:pt x="0" y="19"/>
                    <a:pt x="0" y="20"/>
                  </a:cubicBezTo>
                  <a:cubicBezTo>
                    <a:pt x="0" y="21"/>
                    <a:pt x="2" y="22"/>
                    <a:pt x="2" y="23"/>
                  </a:cubicBezTo>
                  <a:cubicBezTo>
                    <a:pt x="4" y="23"/>
                    <a:pt x="5"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6" name="Freeform 116">
              <a:extLst>
                <a:ext uri="{FF2B5EF4-FFF2-40B4-BE49-F238E27FC236}">
                  <a16:creationId xmlns:a16="http://schemas.microsoft.com/office/drawing/2014/main" id="{31E20EDF-DAF4-4D9C-A47C-BA995EFCA03B}"/>
                </a:ext>
              </a:extLst>
            </p:cNvPr>
            <p:cNvSpPr>
              <a:spLocks/>
            </p:cNvSpPr>
            <p:nvPr/>
          </p:nvSpPr>
          <p:spPr bwMode="auto">
            <a:xfrm>
              <a:off x="1820" y="1226"/>
              <a:ext cx="61" cy="19"/>
            </a:xfrm>
            <a:custGeom>
              <a:avLst/>
              <a:gdLst>
                <a:gd name="T0" fmla="*/ 10 w 26"/>
                <a:gd name="T1" fmla="*/ 7 h 8"/>
                <a:gd name="T2" fmla="*/ 20 w 26"/>
                <a:gd name="T3" fmla="*/ 7 h 8"/>
                <a:gd name="T4" fmla="*/ 26 w 26"/>
                <a:gd name="T5" fmla="*/ 6 h 8"/>
                <a:gd name="T6" fmla="*/ 16 w 26"/>
                <a:gd name="T7" fmla="*/ 0 h 8"/>
                <a:gd name="T8" fmla="*/ 0 w 26"/>
                <a:gd name="T9" fmla="*/ 8 h 8"/>
                <a:gd name="T10" fmla="*/ 4 w 26"/>
                <a:gd name="T11" fmla="*/ 6 h 8"/>
                <a:gd name="T12" fmla="*/ 10 w 26"/>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10" y="7"/>
                  </a:moveTo>
                  <a:cubicBezTo>
                    <a:pt x="15" y="7"/>
                    <a:pt x="13" y="7"/>
                    <a:pt x="20" y="7"/>
                  </a:cubicBezTo>
                  <a:cubicBezTo>
                    <a:pt x="22" y="7"/>
                    <a:pt x="24" y="6"/>
                    <a:pt x="26" y="6"/>
                  </a:cubicBezTo>
                  <a:cubicBezTo>
                    <a:pt x="25" y="3"/>
                    <a:pt x="21" y="0"/>
                    <a:pt x="16" y="0"/>
                  </a:cubicBezTo>
                  <a:cubicBezTo>
                    <a:pt x="13" y="0"/>
                    <a:pt x="0" y="5"/>
                    <a:pt x="0" y="8"/>
                  </a:cubicBezTo>
                  <a:cubicBezTo>
                    <a:pt x="1" y="8"/>
                    <a:pt x="2" y="6"/>
                    <a:pt x="4" y="6"/>
                  </a:cubicBezTo>
                  <a:cubicBezTo>
                    <a:pt x="6" y="6"/>
                    <a:pt x="7"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Freeform 117">
              <a:extLst>
                <a:ext uri="{FF2B5EF4-FFF2-40B4-BE49-F238E27FC236}">
                  <a16:creationId xmlns:a16="http://schemas.microsoft.com/office/drawing/2014/main" id="{163DBA44-1FC3-4E82-B268-4BE439D51194}"/>
                </a:ext>
              </a:extLst>
            </p:cNvPr>
            <p:cNvSpPr>
              <a:spLocks/>
            </p:cNvSpPr>
            <p:nvPr/>
          </p:nvSpPr>
          <p:spPr bwMode="auto">
            <a:xfrm>
              <a:off x="1820" y="1250"/>
              <a:ext cx="54" cy="28"/>
            </a:xfrm>
            <a:custGeom>
              <a:avLst/>
              <a:gdLst>
                <a:gd name="T0" fmla="*/ 19 w 23"/>
                <a:gd name="T1" fmla="*/ 0 h 12"/>
                <a:gd name="T2" fmla="*/ 0 w 23"/>
                <a:gd name="T3" fmla="*/ 5 h 12"/>
                <a:gd name="T4" fmla="*/ 7 w 23"/>
                <a:gd name="T5" fmla="*/ 12 h 12"/>
                <a:gd name="T6" fmla="*/ 20 w 23"/>
                <a:gd name="T7" fmla="*/ 5 h 12"/>
                <a:gd name="T8" fmla="*/ 13 w 23"/>
                <a:gd name="T9" fmla="*/ 5 h 12"/>
                <a:gd name="T10" fmla="*/ 23 w 23"/>
                <a:gd name="T11" fmla="*/ 2 h 12"/>
                <a:gd name="T12" fmla="*/ 19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19" y="0"/>
                  </a:moveTo>
                  <a:cubicBezTo>
                    <a:pt x="14" y="0"/>
                    <a:pt x="0" y="0"/>
                    <a:pt x="0" y="5"/>
                  </a:cubicBezTo>
                  <a:cubicBezTo>
                    <a:pt x="0" y="7"/>
                    <a:pt x="4" y="12"/>
                    <a:pt x="7" y="12"/>
                  </a:cubicBezTo>
                  <a:cubicBezTo>
                    <a:pt x="12" y="12"/>
                    <a:pt x="20" y="9"/>
                    <a:pt x="20" y="5"/>
                  </a:cubicBezTo>
                  <a:cubicBezTo>
                    <a:pt x="13" y="5"/>
                    <a:pt x="13" y="5"/>
                    <a:pt x="13" y="5"/>
                  </a:cubicBezTo>
                  <a:cubicBezTo>
                    <a:pt x="17" y="5"/>
                    <a:pt x="20" y="4"/>
                    <a:pt x="23" y="2"/>
                  </a:cubicBezTo>
                  <a:cubicBezTo>
                    <a:pt x="22"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8" name="Freeform 118">
              <a:extLst>
                <a:ext uri="{FF2B5EF4-FFF2-40B4-BE49-F238E27FC236}">
                  <a16:creationId xmlns:a16="http://schemas.microsoft.com/office/drawing/2014/main" id="{887680DF-0A14-4760-88EB-25333B0073D8}"/>
                </a:ext>
              </a:extLst>
            </p:cNvPr>
            <p:cNvSpPr>
              <a:spLocks/>
            </p:cNvSpPr>
            <p:nvPr/>
          </p:nvSpPr>
          <p:spPr bwMode="auto">
            <a:xfrm>
              <a:off x="1793" y="1245"/>
              <a:ext cx="19" cy="22"/>
            </a:xfrm>
            <a:custGeom>
              <a:avLst/>
              <a:gdLst>
                <a:gd name="T0" fmla="*/ 5 w 8"/>
                <a:gd name="T1" fmla="*/ 9 h 9"/>
                <a:gd name="T2" fmla="*/ 8 w 8"/>
                <a:gd name="T3" fmla="*/ 6 h 9"/>
                <a:gd name="T4" fmla="*/ 0 w 8"/>
                <a:gd name="T5" fmla="*/ 6 h 9"/>
                <a:gd name="T6" fmla="*/ 5 w 8"/>
                <a:gd name="T7" fmla="*/ 9 h 9"/>
              </a:gdLst>
              <a:ahLst/>
              <a:cxnLst>
                <a:cxn ang="0">
                  <a:pos x="T0" y="T1"/>
                </a:cxn>
                <a:cxn ang="0">
                  <a:pos x="T2" y="T3"/>
                </a:cxn>
                <a:cxn ang="0">
                  <a:pos x="T4" y="T5"/>
                </a:cxn>
                <a:cxn ang="0">
                  <a:pos x="T6" y="T7"/>
                </a:cxn>
              </a:cxnLst>
              <a:rect l="0" t="0" r="r" b="b"/>
              <a:pathLst>
                <a:path w="8" h="9">
                  <a:moveTo>
                    <a:pt x="5" y="9"/>
                  </a:moveTo>
                  <a:cubicBezTo>
                    <a:pt x="6" y="9"/>
                    <a:pt x="7" y="8"/>
                    <a:pt x="8" y="6"/>
                  </a:cubicBezTo>
                  <a:cubicBezTo>
                    <a:pt x="7" y="6"/>
                    <a:pt x="0" y="0"/>
                    <a:pt x="0" y="6"/>
                  </a:cubicBezTo>
                  <a:cubicBezTo>
                    <a:pt x="0" y="7"/>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19" name="Freeform 119">
              <a:extLst>
                <a:ext uri="{FF2B5EF4-FFF2-40B4-BE49-F238E27FC236}">
                  <a16:creationId xmlns:a16="http://schemas.microsoft.com/office/drawing/2014/main" id="{71DF7A1B-288D-445A-9433-667385AE38E3}"/>
                </a:ext>
              </a:extLst>
            </p:cNvPr>
            <p:cNvSpPr>
              <a:spLocks/>
            </p:cNvSpPr>
            <p:nvPr/>
          </p:nvSpPr>
          <p:spPr bwMode="auto">
            <a:xfrm>
              <a:off x="1997" y="1385"/>
              <a:ext cx="87" cy="76"/>
            </a:xfrm>
            <a:custGeom>
              <a:avLst/>
              <a:gdLst>
                <a:gd name="T0" fmla="*/ 32 w 37"/>
                <a:gd name="T1" fmla="*/ 15 h 32"/>
                <a:gd name="T2" fmla="*/ 32 w 37"/>
                <a:gd name="T3" fmla="*/ 12 h 32"/>
                <a:gd name="T4" fmla="*/ 24 w 37"/>
                <a:gd name="T5" fmla="*/ 12 h 32"/>
                <a:gd name="T6" fmla="*/ 31 w 37"/>
                <a:gd name="T7" fmla="*/ 3 h 32"/>
                <a:gd name="T8" fmla="*/ 29 w 37"/>
                <a:gd name="T9" fmla="*/ 0 h 32"/>
                <a:gd name="T10" fmla="*/ 20 w 37"/>
                <a:gd name="T11" fmla="*/ 0 h 32"/>
                <a:gd name="T12" fmla="*/ 6 w 37"/>
                <a:gd name="T13" fmla="*/ 3 h 32"/>
                <a:gd name="T14" fmla="*/ 5 w 37"/>
                <a:gd name="T15" fmla="*/ 5 h 32"/>
                <a:gd name="T16" fmla="*/ 12 w 37"/>
                <a:gd name="T17" fmla="*/ 8 h 32"/>
                <a:gd name="T18" fmla="*/ 12 w 37"/>
                <a:gd name="T19" fmla="*/ 16 h 32"/>
                <a:gd name="T20" fmla="*/ 8 w 37"/>
                <a:gd name="T21" fmla="*/ 16 h 32"/>
                <a:gd name="T22" fmla="*/ 0 w 37"/>
                <a:gd name="T23" fmla="*/ 12 h 32"/>
                <a:gd name="T24" fmla="*/ 0 w 37"/>
                <a:gd name="T25" fmla="*/ 16 h 32"/>
                <a:gd name="T26" fmla="*/ 19 w 37"/>
                <a:gd name="T27" fmla="*/ 28 h 32"/>
                <a:gd name="T28" fmla="*/ 24 w 37"/>
                <a:gd name="T29" fmla="*/ 32 h 32"/>
                <a:gd name="T30" fmla="*/ 28 w 37"/>
                <a:gd name="T31" fmla="*/ 28 h 32"/>
                <a:gd name="T32" fmla="*/ 37 w 37"/>
                <a:gd name="T33" fmla="*/ 16 h 32"/>
                <a:gd name="T34" fmla="*/ 32 w 37"/>
                <a:gd name="T3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2">
                  <a:moveTo>
                    <a:pt x="32" y="15"/>
                  </a:moveTo>
                  <a:cubicBezTo>
                    <a:pt x="32" y="13"/>
                    <a:pt x="32" y="15"/>
                    <a:pt x="32" y="12"/>
                  </a:cubicBezTo>
                  <a:cubicBezTo>
                    <a:pt x="32" y="9"/>
                    <a:pt x="26" y="11"/>
                    <a:pt x="24" y="12"/>
                  </a:cubicBezTo>
                  <a:cubicBezTo>
                    <a:pt x="25" y="10"/>
                    <a:pt x="31" y="7"/>
                    <a:pt x="31" y="3"/>
                  </a:cubicBezTo>
                  <a:cubicBezTo>
                    <a:pt x="31" y="2"/>
                    <a:pt x="30" y="0"/>
                    <a:pt x="29" y="0"/>
                  </a:cubicBezTo>
                  <a:cubicBezTo>
                    <a:pt x="29" y="0"/>
                    <a:pt x="24" y="0"/>
                    <a:pt x="20" y="0"/>
                  </a:cubicBezTo>
                  <a:cubicBezTo>
                    <a:pt x="15" y="0"/>
                    <a:pt x="10" y="0"/>
                    <a:pt x="6" y="3"/>
                  </a:cubicBezTo>
                  <a:cubicBezTo>
                    <a:pt x="6" y="4"/>
                    <a:pt x="5" y="5"/>
                    <a:pt x="5" y="5"/>
                  </a:cubicBezTo>
                  <a:cubicBezTo>
                    <a:pt x="5" y="8"/>
                    <a:pt x="8" y="8"/>
                    <a:pt x="12" y="8"/>
                  </a:cubicBezTo>
                  <a:cubicBezTo>
                    <a:pt x="12" y="16"/>
                    <a:pt x="12" y="16"/>
                    <a:pt x="12" y="16"/>
                  </a:cubicBezTo>
                  <a:cubicBezTo>
                    <a:pt x="12" y="16"/>
                    <a:pt x="11" y="16"/>
                    <a:pt x="8" y="16"/>
                  </a:cubicBezTo>
                  <a:cubicBezTo>
                    <a:pt x="5" y="16"/>
                    <a:pt x="0" y="12"/>
                    <a:pt x="0" y="12"/>
                  </a:cubicBezTo>
                  <a:cubicBezTo>
                    <a:pt x="0" y="16"/>
                    <a:pt x="0" y="16"/>
                    <a:pt x="0" y="16"/>
                  </a:cubicBezTo>
                  <a:cubicBezTo>
                    <a:pt x="4" y="22"/>
                    <a:pt x="13" y="21"/>
                    <a:pt x="19" y="28"/>
                  </a:cubicBezTo>
                  <a:cubicBezTo>
                    <a:pt x="20" y="29"/>
                    <a:pt x="20" y="32"/>
                    <a:pt x="24" y="32"/>
                  </a:cubicBezTo>
                  <a:cubicBezTo>
                    <a:pt x="26" y="32"/>
                    <a:pt x="26" y="29"/>
                    <a:pt x="28" y="28"/>
                  </a:cubicBezTo>
                  <a:cubicBezTo>
                    <a:pt x="35" y="25"/>
                    <a:pt x="36" y="29"/>
                    <a:pt x="37" y="16"/>
                  </a:cubicBezTo>
                  <a:cubicBezTo>
                    <a:pt x="36" y="16"/>
                    <a:pt x="32" y="15"/>
                    <a:pt x="3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Freeform 120">
              <a:extLst>
                <a:ext uri="{FF2B5EF4-FFF2-40B4-BE49-F238E27FC236}">
                  <a16:creationId xmlns:a16="http://schemas.microsoft.com/office/drawing/2014/main" id="{4E814661-D617-4198-90BC-D8E8E1FB1A0A}"/>
                </a:ext>
              </a:extLst>
            </p:cNvPr>
            <p:cNvSpPr>
              <a:spLocks/>
            </p:cNvSpPr>
            <p:nvPr/>
          </p:nvSpPr>
          <p:spPr bwMode="auto">
            <a:xfrm>
              <a:off x="1959" y="1297"/>
              <a:ext cx="102" cy="55"/>
            </a:xfrm>
            <a:custGeom>
              <a:avLst/>
              <a:gdLst>
                <a:gd name="T0" fmla="*/ 0 w 43"/>
                <a:gd name="T1" fmla="*/ 7 h 23"/>
                <a:gd name="T2" fmla="*/ 6 w 43"/>
                <a:gd name="T3" fmla="*/ 10 h 23"/>
                <a:gd name="T4" fmla="*/ 7 w 43"/>
                <a:gd name="T5" fmla="*/ 13 h 23"/>
                <a:gd name="T6" fmla="*/ 10 w 43"/>
                <a:gd name="T7" fmla="*/ 13 h 23"/>
                <a:gd name="T8" fmla="*/ 13 w 43"/>
                <a:gd name="T9" fmla="*/ 15 h 23"/>
                <a:gd name="T10" fmla="*/ 30 w 43"/>
                <a:gd name="T11" fmla="*/ 12 h 23"/>
                <a:gd name="T12" fmla="*/ 32 w 43"/>
                <a:gd name="T13" fmla="*/ 13 h 23"/>
                <a:gd name="T14" fmla="*/ 27 w 43"/>
                <a:gd name="T15" fmla="*/ 16 h 23"/>
                <a:gd name="T16" fmla="*/ 27 w 43"/>
                <a:gd name="T17" fmla="*/ 18 h 23"/>
                <a:gd name="T18" fmla="*/ 25 w 43"/>
                <a:gd name="T19" fmla="*/ 21 h 23"/>
                <a:gd name="T20" fmla="*/ 32 w 43"/>
                <a:gd name="T21" fmla="*/ 22 h 23"/>
                <a:gd name="T22" fmla="*/ 41 w 43"/>
                <a:gd name="T23" fmla="*/ 20 h 23"/>
                <a:gd name="T24" fmla="*/ 43 w 43"/>
                <a:gd name="T25" fmla="*/ 6 h 23"/>
                <a:gd name="T26" fmla="*/ 39 w 43"/>
                <a:gd name="T27" fmla="*/ 1 h 23"/>
                <a:gd name="T28" fmla="*/ 34 w 43"/>
                <a:gd name="T29" fmla="*/ 2 h 23"/>
                <a:gd name="T30" fmla="*/ 24 w 43"/>
                <a:gd name="T31" fmla="*/ 0 h 23"/>
                <a:gd name="T32" fmla="*/ 20 w 43"/>
                <a:gd name="T33" fmla="*/ 0 h 23"/>
                <a:gd name="T34" fmla="*/ 28 w 43"/>
                <a:gd name="T35" fmla="*/ 3 h 23"/>
                <a:gd name="T36" fmla="*/ 28 w 43"/>
                <a:gd name="T37" fmla="*/ 8 h 23"/>
                <a:gd name="T38" fmla="*/ 16 w 43"/>
                <a:gd name="T39" fmla="*/ 3 h 23"/>
                <a:gd name="T40" fmla="*/ 16 w 43"/>
                <a:gd name="T41" fmla="*/ 6 h 23"/>
                <a:gd name="T42" fmla="*/ 20 w 43"/>
                <a:gd name="T43" fmla="*/ 10 h 23"/>
                <a:gd name="T44" fmla="*/ 3 w 43"/>
                <a:gd name="T45" fmla="*/ 1 h 23"/>
                <a:gd name="T46" fmla="*/ 0 w 43"/>
                <a:gd name="T47" fmla="*/ 1 h 23"/>
                <a:gd name="T48" fmla="*/ 1 w 43"/>
                <a:gd name="T49" fmla="*/ 4 h 23"/>
                <a:gd name="T50" fmla="*/ 0 w 43"/>
                <a:gd name="T51" fmla="*/ 3 h 23"/>
                <a:gd name="T52" fmla="*/ 0 w 4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23">
                  <a:moveTo>
                    <a:pt x="0" y="7"/>
                  </a:moveTo>
                  <a:cubicBezTo>
                    <a:pt x="4" y="8"/>
                    <a:pt x="4" y="11"/>
                    <a:pt x="6" y="10"/>
                  </a:cubicBezTo>
                  <a:cubicBezTo>
                    <a:pt x="7" y="13"/>
                    <a:pt x="7" y="13"/>
                    <a:pt x="7" y="13"/>
                  </a:cubicBezTo>
                  <a:cubicBezTo>
                    <a:pt x="10" y="13"/>
                    <a:pt x="10" y="13"/>
                    <a:pt x="10" y="13"/>
                  </a:cubicBezTo>
                  <a:cubicBezTo>
                    <a:pt x="10" y="13"/>
                    <a:pt x="12" y="15"/>
                    <a:pt x="13" y="15"/>
                  </a:cubicBezTo>
                  <a:cubicBezTo>
                    <a:pt x="18" y="15"/>
                    <a:pt x="26" y="12"/>
                    <a:pt x="30" y="12"/>
                  </a:cubicBezTo>
                  <a:cubicBezTo>
                    <a:pt x="31" y="12"/>
                    <a:pt x="32" y="12"/>
                    <a:pt x="32" y="13"/>
                  </a:cubicBezTo>
                  <a:cubicBezTo>
                    <a:pt x="31" y="14"/>
                    <a:pt x="27" y="14"/>
                    <a:pt x="27" y="16"/>
                  </a:cubicBezTo>
                  <a:cubicBezTo>
                    <a:pt x="26" y="17"/>
                    <a:pt x="26" y="18"/>
                    <a:pt x="27" y="18"/>
                  </a:cubicBezTo>
                  <a:cubicBezTo>
                    <a:pt x="26" y="19"/>
                    <a:pt x="25" y="20"/>
                    <a:pt x="25" y="21"/>
                  </a:cubicBezTo>
                  <a:cubicBezTo>
                    <a:pt x="25" y="23"/>
                    <a:pt x="31" y="22"/>
                    <a:pt x="32" y="22"/>
                  </a:cubicBezTo>
                  <a:cubicBezTo>
                    <a:pt x="33" y="22"/>
                    <a:pt x="38" y="22"/>
                    <a:pt x="41" y="20"/>
                  </a:cubicBezTo>
                  <a:cubicBezTo>
                    <a:pt x="41" y="14"/>
                    <a:pt x="43" y="11"/>
                    <a:pt x="43" y="6"/>
                  </a:cubicBezTo>
                  <a:cubicBezTo>
                    <a:pt x="43" y="3"/>
                    <a:pt x="43" y="1"/>
                    <a:pt x="39" y="1"/>
                  </a:cubicBezTo>
                  <a:cubicBezTo>
                    <a:pt x="37" y="1"/>
                    <a:pt x="36" y="2"/>
                    <a:pt x="34" y="2"/>
                  </a:cubicBezTo>
                  <a:cubicBezTo>
                    <a:pt x="30" y="2"/>
                    <a:pt x="28" y="0"/>
                    <a:pt x="24" y="0"/>
                  </a:cubicBezTo>
                  <a:cubicBezTo>
                    <a:pt x="22" y="0"/>
                    <a:pt x="22" y="0"/>
                    <a:pt x="20" y="0"/>
                  </a:cubicBezTo>
                  <a:cubicBezTo>
                    <a:pt x="21" y="3"/>
                    <a:pt x="24" y="3"/>
                    <a:pt x="28" y="3"/>
                  </a:cubicBezTo>
                  <a:cubicBezTo>
                    <a:pt x="28" y="8"/>
                    <a:pt x="28" y="8"/>
                    <a:pt x="28" y="8"/>
                  </a:cubicBezTo>
                  <a:cubicBezTo>
                    <a:pt x="24" y="8"/>
                    <a:pt x="20" y="3"/>
                    <a:pt x="16" y="3"/>
                  </a:cubicBezTo>
                  <a:cubicBezTo>
                    <a:pt x="16" y="6"/>
                    <a:pt x="16" y="6"/>
                    <a:pt x="16" y="6"/>
                  </a:cubicBezTo>
                  <a:cubicBezTo>
                    <a:pt x="16" y="7"/>
                    <a:pt x="18" y="9"/>
                    <a:pt x="20" y="10"/>
                  </a:cubicBezTo>
                  <a:cubicBezTo>
                    <a:pt x="13" y="12"/>
                    <a:pt x="9" y="1"/>
                    <a:pt x="3" y="1"/>
                  </a:cubicBezTo>
                  <a:cubicBezTo>
                    <a:pt x="2" y="1"/>
                    <a:pt x="1" y="1"/>
                    <a:pt x="0" y="1"/>
                  </a:cubicBezTo>
                  <a:cubicBezTo>
                    <a:pt x="0" y="1"/>
                    <a:pt x="0" y="3"/>
                    <a:pt x="1" y="4"/>
                  </a:cubicBezTo>
                  <a:cubicBezTo>
                    <a:pt x="0" y="3"/>
                    <a:pt x="0" y="3"/>
                    <a:pt x="0" y="3"/>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1" name="Freeform 121">
              <a:extLst>
                <a:ext uri="{FF2B5EF4-FFF2-40B4-BE49-F238E27FC236}">
                  <a16:creationId xmlns:a16="http://schemas.microsoft.com/office/drawing/2014/main" id="{647E7558-3AA2-47C2-871C-B37B4E3E833C}"/>
                </a:ext>
              </a:extLst>
            </p:cNvPr>
            <p:cNvSpPr>
              <a:spLocks/>
            </p:cNvSpPr>
            <p:nvPr/>
          </p:nvSpPr>
          <p:spPr bwMode="auto">
            <a:xfrm>
              <a:off x="2037" y="1501"/>
              <a:ext cx="59" cy="36"/>
            </a:xfrm>
            <a:custGeom>
              <a:avLst/>
              <a:gdLst>
                <a:gd name="T0" fmla="*/ 5 w 25"/>
                <a:gd name="T1" fmla="*/ 7 h 15"/>
                <a:gd name="T2" fmla="*/ 0 w 25"/>
                <a:gd name="T3" fmla="*/ 9 h 15"/>
                <a:gd name="T4" fmla="*/ 20 w 25"/>
                <a:gd name="T5" fmla="*/ 15 h 15"/>
                <a:gd name="T6" fmla="*/ 25 w 25"/>
                <a:gd name="T7" fmla="*/ 12 h 15"/>
                <a:gd name="T8" fmla="*/ 11 w 25"/>
                <a:gd name="T9" fmla="*/ 0 h 15"/>
                <a:gd name="T10" fmla="*/ 5 w 25"/>
                <a:gd name="T11" fmla="*/ 7 h 15"/>
              </a:gdLst>
              <a:ahLst/>
              <a:cxnLst>
                <a:cxn ang="0">
                  <a:pos x="T0" y="T1"/>
                </a:cxn>
                <a:cxn ang="0">
                  <a:pos x="T2" y="T3"/>
                </a:cxn>
                <a:cxn ang="0">
                  <a:pos x="T4" y="T5"/>
                </a:cxn>
                <a:cxn ang="0">
                  <a:pos x="T6" y="T7"/>
                </a:cxn>
                <a:cxn ang="0">
                  <a:pos x="T8" y="T9"/>
                </a:cxn>
                <a:cxn ang="0">
                  <a:pos x="T10" y="T11"/>
                </a:cxn>
              </a:cxnLst>
              <a:rect l="0" t="0" r="r" b="b"/>
              <a:pathLst>
                <a:path w="25" h="15">
                  <a:moveTo>
                    <a:pt x="5" y="7"/>
                  </a:moveTo>
                  <a:cubicBezTo>
                    <a:pt x="4" y="8"/>
                    <a:pt x="0" y="7"/>
                    <a:pt x="0" y="9"/>
                  </a:cubicBezTo>
                  <a:cubicBezTo>
                    <a:pt x="0" y="9"/>
                    <a:pt x="17" y="15"/>
                    <a:pt x="20" y="15"/>
                  </a:cubicBezTo>
                  <a:cubicBezTo>
                    <a:pt x="22" y="15"/>
                    <a:pt x="23" y="13"/>
                    <a:pt x="25" y="12"/>
                  </a:cubicBezTo>
                  <a:cubicBezTo>
                    <a:pt x="24" y="9"/>
                    <a:pt x="15" y="0"/>
                    <a:pt x="11" y="0"/>
                  </a:cubicBezTo>
                  <a:cubicBezTo>
                    <a:pt x="7" y="0"/>
                    <a:pt x="8"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2" name="Freeform 122">
              <a:extLst>
                <a:ext uri="{FF2B5EF4-FFF2-40B4-BE49-F238E27FC236}">
                  <a16:creationId xmlns:a16="http://schemas.microsoft.com/office/drawing/2014/main" id="{EEC93F2E-20F7-4D7D-B2B8-AEE8A38E5F2E}"/>
                </a:ext>
              </a:extLst>
            </p:cNvPr>
            <p:cNvSpPr>
              <a:spLocks/>
            </p:cNvSpPr>
            <p:nvPr/>
          </p:nvSpPr>
          <p:spPr bwMode="auto">
            <a:xfrm>
              <a:off x="2092" y="1376"/>
              <a:ext cx="82" cy="66"/>
            </a:xfrm>
            <a:custGeom>
              <a:avLst/>
              <a:gdLst>
                <a:gd name="T0" fmla="*/ 18 w 35"/>
                <a:gd name="T1" fmla="*/ 18 h 28"/>
                <a:gd name="T2" fmla="*/ 31 w 35"/>
                <a:gd name="T3" fmla="*/ 9 h 28"/>
                <a:gd name="T4" fmla="*/ 35 w 35"/>
                <a:gd name="T5" fmla="*/ 6 h 28"/>
                <a:gd name="T6" fmla="*/ 35 w 35"/>
                <a:gd name="T7" fmla="*/ 3 h 28"/>
                <a:gd name="T8" fmla="*/ 13 w 35"/>
                <a:gd name="T9" fmla="*/ 0 h 28"/>
                <a:gd name="T10" fmla="*/ 8 w 35"/>
                <a:gd name="T11" fmla="*/ 3 h 28"/>
                <a:gd name="T12" fmla="*/ 8 w 35"/>
                <a:gd name="T13" fmla="*/ 4 h 28"/>
                <a:gd name="T14" fmla="*/ 0 w 35"/>
                <a:gd name="T15" fmla="*/ 4 h 28"/>
                <a:gd name="T16" fmla="*/ 0 w 35"/>
                <a:gd name="T17" fmla="*/ 9 h 28"/>
                <a:gd name="T18" fmla="*/ 4 w 35"/>
                <a:gd name="T19" fmla="*/ 21 h 28"/>
                <a:gd name="T20" fmla="*/ 5 w 35"/>
                <a:gd name="T21" fmla="*/ 28 h 28"/>
                <a:gd name="T22" fmla="*/ 9 w 35"/>
                <a:gd name="T23" fmla="*/ 28 h 28"/>
                <a:gd name="T24" fmla="*/ 14 w 35"/>
                <a:gd name="T25" fmla="*/ 20 h 28"/>
                <a:gd name="T26" fmla="*/ 11 w 35"/>
                <a:gd name="T27" fmla="*/ 20 h 28"/>
                <a:gd name="T28" fmla="*/ 18 w 35"/>
                <a:gd name="T2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28">
                  <a:moveTo>
                    <a:pt x="18" y="18"/>
                  </a:moveTo>
                  <a:cubicBezTo>
                    <a:pt x="25" y="18"/>
                    <a:pt x="28" y="13"/>
                    <a:pt x="31" y="9"/>
                  </a:cubicBezTo>
                  <a:cubicBezTo>
                    <a:pt x="31" y="9"/>
                    <a:pt x="35" y="6"/>
                    <a:pt x="35" y="6"/>
                  </a:cubicBezTo>
                  <a:cubicBezTo>
                    <a:pt x="35" y="5"/>
                    <a:pt x="35" y="4"/>
                    <a:pt x="35" y="3"/>
                  </a:cubicBezTo>
                  <a:cubicBezTo>
                    <a:pt x="27" y="3"/>
                    <a:pt x="21" y="0"/>
                    <a:pt x="13" y="0"/>
                  </a:cubicBezTo>
                  <a:cubicBezTo>
                    <a:pt x="9" y="0"/>
                    <a:pt x="8" y="2"/>
                    <a:pt x="8" y="3"/>
                  </a:cubicBezTo>
                  <a:cubicBezTo>
                    <a:pt x="8" y="3"/>
                    <a:pt x="8" y="4"/>
                    <a:pt x="8" y="4"/>
                  </a:cubicBezTo>
                  <a:cubicBezTo>
                    <a:pt x="4" y="4"/>
                    <a:pt x="4" y="4"/>
                    <a:pt x="0" y="4"/>
                  </a:cubicBezTo>
                  <a:cubicBezTo>
                    <a:pt x="0" y="9"/>
                    <a:pt x="0" y="9"/>
                    <a:pt x="0" y="9"/>
                  </a:cubicBezTo>
                  <a:cubicBezTo>
                    <a:pt x="4" y="14"/>
                    <a:pt x="1" y="17"/>
                    <a:pt x="4" y="21"/>
                  </a:cubicBezTo>
                  <a:cubicBezTo>
                    <a:pt x="4" y="22"/>
                    <a:pt x="5" y="24"/>
                    <a:pt x="5" y="28"/>
                  </a:cubicBezTo>
                  <a:cubicBezTo>
                    <a:pt x="9" y="28"/>
                    <a:pt x="9" y="28"/>
                    <a:pt x="9" y="28"/>
                  </a:cubicBezTo>
                  <a:cubicBezTo>
                    <a:pt x="12" y="24"/>
                    <a:pt x="14" y="24"/>
                    <a:pt x="14" y="20"/>
                  </a:cubicBezTo>
                  <a:cubicBezTo>
                    <a:pt x="11" y="20"/>
                    <a:pt x="11" y="20"/>
                    <a:pt x="11" y="20"/>
                  </a:cubicBezTo>
                  <a:cubicBezTo>
                    <a:pt x="13" y="16"/>
                    <a:pt x="13" y="18"/>
                    <a:pt x="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3" name="Freeform 123">
              <a:extLst>
                <a:ext uri="{FF2B5EF4-FFF2-40B4-BE49-F238E27FC236}">
                  <a16:creationId xmlns:a16="http://schemas.microsoft.com/office/drawing/2014/main" id="{E3460B18-277D-45EA-B557-F87920EC40D1}"/>
                </a:ext>
              </a:extLst>
            </p:cNvPr>
            <p:cNvSpPr>
              <a:spLocks/>
            </p:cNvSpPr>
            <p:nvPr/>
          </p:nvSpPr>
          <p:spPr bwMode="auto">
            <a:xfrm>
              <a:off x="1933" y="1262"/>
              <a:ext cx="26" cy="21"/>
            </a:xfrm>
            <a:custGeom>
              <a:avLst/>
              <a:gdLst>
                <a:gd name="T0" fmla="*/ 8 w 11"/>
                <a:gd name="T1" fmla="*/ 9 h 9"/>
                <a:gd name="T2" fmla="*/ 11 w 11"/>
                <a:gd name="T3" fmla="*/ 6 h 9"/>
                <a:gd name="T4" fmla="*/ 0 w 11"/>
                <a:gd name="T5" fmla="*/ 0 h 9"/>
                <a:gd name="T6" fmla="*/ 8 w 11"/>
                <a:gd name="T7" fmla="*/ 9 h 9"/>
              </a:gdLst>
              <a:ahLst/>
              <a:cxnLst>
                <a:cxn ang="0">
                  <a:pos x="T0" y="T1"/>
                </a:cxn>
                <a:cxn ang="0">
                  <a:pos x="T2" y="T3"/>
                </a:cxn>
                <a:cxn ang="0">
                  <a:pos x="T4" y="T5"/>
                </a:cxn>
                <a:cxn ang="0">
                  <a:pos x="T6" y="T7"/>
                </a:cxn>
              </a:cxnLst>
              <a:rect l="0" t="0" r="r" b="b"/>
              <a:pathLst>
                <a:path w="11" h="9">
                  <a:moveTo>
                    <a:pt x="8" y="9"/>
                  </a:moveTo>
                  <a:cubicBezTo>
                    <a:pt x="10" y="9"/>
                    <a:pt x="11" y="8"/>
                    <a:pt x="11" y="6"/>
                  </a:cubicBezTo>
                  <a:cubicBezTo>
                    <a:pt x="7" y="4"/>
                    <a:pt x="6" y="0"/>
                    <a:pt x="0" y="0"/>
                  </a:cubicBezTo>
                  <a:cubicBezTo>
                    <a:pt x="0" y="3"/>
                    <a:pt x="6" y="9"/>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4" name="Freeform 124">
              <a:extLst>
                <a:ext uri="{FF2B5EF4-FFF2-40B4-BE49-F238E27FC236}">
                  <a16:creationId xmlns:a16="http://schemas.microsoft.com/office/drawing/2014/main" id="{72111B5E-4726-481D-B1C8-859BEFDB5626}"/>
                </a:ext>
              </a:extLst>
            </p:cNvPr>
            <p:cNvSpPr>
              <a:spLocks/>
            </p:cNvSpPr>
            <p:nvPr/>
          </p:nvSpPr>
          <p:spPr bwMode="auto">
            <a:xfrm>
              <a:off x="1950" y="1333"/>
              <a:ext cx="19" cy="17"/>
            </a:xfrm>
            <a:custGeom>
              <a:avLst/>
              <a:gdLst>
                <a:gd name="T0" fmla="*/ 0 w 8"/>
                <a:gd name="T1" fmla="*/ 6 h 7"/>
                <a:gd name="T2" fmla="*/ 5 w 8"/>
                <a:gd name="T3" fmla="*/ 7 h 7"/>
                <a:gd name="T4" fmla="*/ 8 w 8"/>
                <a:gd name="T5" fmla="*/ 4 h 7"/>
                <a:gd name="T6" fmla="*/ 6 w 8"/>
                <a:gd name="T7" fmla="*/ 0 h 7"/>
                <a:gd name="T8" fmla="*/ 0 w 8"/>
                <a:gd name="T9" fmla="*/ 6 h 7"/>
              </a:gdLst>
              <a:ahLst/>
              <a:cxnLst>
                <a:cxn ang="0">
                  <a:pos x="T0" y="T1"/>
                </a:cxn>
                <a:cxn ang="0">
                  <a:pos x="T2" y="T3"/>
                </a:cxn>
                <a:cxn ang="0">
                  <a:pos x="T4" y="T5"/>
                </a:cxn>
                <a:cxn ang="0">
                  <a:pos x="T6" y="T7"/>
                </a:cxn>
                <a:cxn ang="0">
                  <a:pos x="T8" y="T9"/>
                </a:cxn>
              </a:cxnLst>
              <a:rect l="0" t="0" r="r" b="b"/>
              <a:pathLst>
                <a:path w="8" h="7">
                  <a:moveTo>
                    <a:pt x="0" y="6"/>
                  </a:moveTo>
                  <a:cubicBezTo>
                    <a:pt x="2" y="6"/>
                    <a:pt x="2" y="7"/>
                    <a:pt x="5" y="7"/>
                  </a:cubicBezTo>
                  <a:cubicBezTo>
                    <a:pt x="6" y="7"/>
                    <a:pt x="8" y="6"/>
                    <a:pt x="8" y="4"/>
                  </a:cubicBezTo>
                  <a:cubicBezTo>
                    <a:pt x="8" y="2"/>
                    <a:pt x="7" y="1"/>
                    <a:pt x="6" y="0"/>
                  </a:cubicBezTo>
                  <a:cubicBezTo>
                    <a:pt x="3" y="1"/>
                    <a:pt x="1" y="3"/>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5" name="Freeform 125">
              <a:extLst>
                <a:ext uri="{FF2B5EF4-FFF2-40B4-BE49-F238E27FC236}">
                  <a16:creationId xmlns:a16="http://schemas.microsoft.com/office/drawing/2014/main" id="{2EEF5F89-02FD-4CFE-BD1A-6C4336D7BB13}"/>
                </a:ext>
              </a:extLst>
            </p:cNvPr>
            <p:cNvSpPr>
              <a:spLocks/>
            </p:cNvSpPr>
            <p:nvPr/>
          </p:nvSpPr>
          <p:spPr bwMode="auto">
            <a:xfrm>
              <a:off x="1940" y="1207"/>
              <a:ext cx="99" cy="53"/>
            </a:xfrm>
            <a:custGeom>
              <a:avLst/>
              <a:gdLst>
                <a:gd name="T0" fmla="*/ 4 w 42"/>
                <a:gd name="T1" fmla="*/ 5 h 22"/>
                <a:gd name="T2" fmla="*/ 3 w 42"/>
                <a:gd name="T3" fmla="*/ 7 h 22"/>
                <a:gd name="T4" fmla="*/ 10 w 42"/>
                <a:gd name="T5" fmla="*/ 7 h 22"/>
                <a:gd name="T6" fmla="*/ 10 w 42"/>
                <a:gd name="T7" fmla="*/ 10 h 22"/>
                <a:gd name="T8" fmla="*/ 4 w 42"/>
                <a:gd name="T9" fmla="*/ 13 h 22"/>
                <a:gd name="T10" fmla="*/ 10 w 42"/>
                <a:gd name="T11" fmla="*/ 15 h 22"/>
                <a:gd name="T12" fmla="*/ 17 w 42"/>
                <a:gd name="T13" fmla="*/ 16 h 22"/>
                <a:gd name="T14" fmla="*/ 28 w 42"/>
                <a:gd name="T15" fmla="*/ 17 h 22"/>
                <a:gd name="T16" fmla="*/ 38 w 42"/>
                <a:gd name="T17" fmla="*/ 22 h 22"/>
                <a:gd name="T18" fmla="*/ 42 w 42"/>
                <a:gd name="T19" fmla="*/ 19 h 22"/>
                <a:gd name="T20" fmla="*/ 36 w 42"/>
                <a:gd name="T21" fmla="*/ 13 h 22"/>
                <a:gd name="T22" fmla="*/ 38 w 42"/>
                <a:gd name="T23" fmla="*/ 11 h 22"/>
                <a:gd name="T24" fmla="*/ 31 w 42"/>
                <a:gd name="T25" fmla="*/ 6 h 22"/>
                <a:gd name="T26" fmla="*/ 27 w 42"/>
                <a:gd name="T27" fmla="*/ 7 h 22"/>
                <a:gd name="T28" fmla="*/ 21 w 42"/>
                <a:gd name="T29" fmla="*/ 2 h 22"/>
                <a:gd name="T30" fmla="*/ 16 w 42"/>
                <a:gd name="T31" fmla="*/ 4 h 22"/>
                <a:gd name="T32" fmla="*/ 7 w 42"/>
                <a:gd name="T33" fmla="*/ 0 h 22"/>
                <a:gd name="T34" fmla="*/ 0 w 42"/>
                <a:gd name="T35" fmla="*/ 2 h 22"/>
                <a:gd name="T36" fmla="*/ 4 w 42"/>
                <a:gd name="T3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2">
                  <a:moveTo>
                    <a:pt x="4" y="5"/>
                  </a:moveTo>
                  <a:cubicBezTo>
                    <a:pt x="4" y="6"/>
                    <a:pt x="3" y="7"/>
                    <a:pt x="3" y="7"/>
                  </a:cubicBezTo>
                  <a:cubicBezTo>
                    <a:pt x="4" y="9"/>
                    <a:pt x="5" y="7"/>
                    <a:pt x="10" y="7"/>
                  </a:cubicBezTo>
                  <a:cubicBezTo>
                    <a:pt x="10" y="8"/>
                    <a:pt x="10" y="10"/>
                    <a:pt x="10" y="10"/>
                  </a:cubicBezTo>
                  <a:cubicBezTo>
                    <a:pt x="8" y="11"/>
                    <a:pt x="6" y="11"/>
                    <a:pt x="4" y="13"/>
                  </a:cubicBezTo>
                  <a:cubicBezTo>
                    <a:pt x="6" y="15"/>
                    <a:pt x="7" y="15"/>
                    <a:pt x="10" y="15"/>
                  </a:cubicBezTo>
                  <a:cubicBezTo>
                    <a:pt x="13" y="15"/>
                    <a:pt x="16" y="14"/>
                    <a:pt x="17" y="16"/>
                  </a:cubicBezTo>
                  <a:cubicBezTo>
                    <a:pt x="21" y="15"/>
                    <a:pt x="24" y="17"/>
                    <a:pt x="28" y="17"/>
                  </a:cubicBezTo>
                  <a:cubicBezTo>
                    <a:pt x="33" y="17"/>
                    <a:pt x="33" y="22"/>
                    <a:pt x="38" y="22"/>
                  </a:cubicBezTo>
                  <a:cubicBezTo>
                    <a:pt x="40" y="22"/>
                    <a:pt x="42" y="22"/>
                    <a:pt x="42" y="19"/>
                  </a:cubicBezTo>
                  <a:cubicBezTo>
                    <a:pt x="42" y="17"/>
                    <a:pt x="38" y="15"/>
                    <a:pt x="36" y="13"/>
                  </a:cubicBezTo>
                  <a:cubicBezTo>
                    <a:pt x="36" y="12"/>
                    <a:pt x="37" y="12"/>
                    <a:pt x="38" y="11"/>
                  </a:cubicBezTo>
                  <a:cubicBezTo>
                    <a:pt x="37" y="10"/>
                    <a:pt x="34" y="6"/>
                    <a:pt x="31" y="6"/>
                  </a:cubicBezTo>
                  <a:cubicBezTo>
                    <a:pt x="29" y="6"/>
                    <a:pt x="29" y="7"/>
                    <a:pt x="27" y="7"/>
                  </a:cubicBezTo>
                  <a:cubicBezTo>
                    <a:pt x="25" y="7"/>
                    <a:pt x="25" y="2"/>
                    <a:pt x="21" y="2"/>
                  </a:cubicBezTo>
                  <a:cubicBezTo>
                    <a:pt x="19" y="2"/>
                    <a:pt x="18" y="4"/>
                    <a:pt x="16" y="4"/>
                  </a:cubicBezTo>
                  <a:cubicBezTo>
                    <a:pt x="13" y="4"/>
                    <a:pt x="12" y="0"/>
                    <a:pt x="7" y="0"/>
                  </a:cubicBezTo>
                  <a:cubicBezTo>
                    <a:pt x="5" y="0"/>
                    <a:pt x="3" y="1"/>
                    <a:pt x="0" y="2"/>
                  </a:cubicBezTo>
                  <a:cubicBezTo>
                    <a:pt x="0" y="5"/>
                    <a:pt x="1"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6" name="Freeform 126">
              <a:extLst>
                <a:ext uri="{FF2B5EF4-FFF2-40B4-BE49-F238E27FC236}">
                  <a16:creationId xmlns:a16="http://schemas.microsoft.com/office/drawing/2014/main" id="{7320D99B-C906-41BE-8DEC-D1EC9B154C97}"/>
                </a:ext>
              </a:extLst>
            </p:cNvPr>
            <p:cNvSpPr>
              <a:spLocks/>
            </p:cNvSpPr>
            <p:nvPr/>
          </p:nvSpPr>
          <p:spPr bwMode="auto">
            <a:xfrm>
              <a:off x="1980" y="1252"/>
              <a:ext cx="26" cy="10"/>
            </a:xfrm>
            <a:custGeom>
              <a:avLst/>
              <a:gdLst>
                <a:gd name="T0" fmla="*/ 6 w 11"/>
                <a:gd name="T1" fmla="*/ 0 h 4"/>
                <a:gd name="T2" fmla="*/ 4 w 11"/>
                <a:gd name="T3" fmla="*/ 4 h 4"/>
                <a:gd name="T4" fmla="*/ 11 w 11"/>
                <a:gd name="T5" fmla="*/ 2 h 4"/>
                <a:gd name="T6" fmla="*/ 6 w 11"/>
                <a:gd name="T7" fmla="*/ 0 h 4"/>
              </a:gdLst>
              <a:ahLst/>
              <a:cxnLst>
                <a:cxn ang="0">
                  <a:pos x="T0" y="T1"/>
                </a:cxn>
                <a:cxn ang="0">
                  <a:pos x="T2" y="T3"/>
                </a:cxn>
                <a:cxn ang="0">
                  <a:pos x="T4" y="T5"/>
                </a:cxn>
                <a:cxn ang="0">
                  <a:pos x="T6" y="T7"/>
                </a:cxn>
              </a:cxnLst>
              <a:rect l="0" t="0" r="r" b="b"/>
              <a:pathLst>
                <a:path w="11" h="4">
                  <a:moveTo>
                    <a:pt x="6" y="0"/>
                  </a:moveTo>
                  <a:cubicBezTo>
                    <a:pt x="5" y="0"/>
                    <a:pt x="0" y="4"/>
                    <a:pt x="4" y="4"/>
                  </a:cubicBezTo>
                  <a:cubicBezTo>
                    <a:pt x="7" y="4"/>
                    <a:pt x="10" y="4"/>
                    <a:pt x="11" y="2"/>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7" name="Freeform 127">
              <a:extLst>
                <a:ext uri="{FF2B5EF4-FFF2-40B4-BE49-F238E27FC236}">
                  <a16:creationId xmlns:a16="http://schemas.microsoft.com/office/drawing/2014/main" id="{3EFE95DE-DEEA-40E5-BCDD-AC2B97B5C27F}"/>
                </a:ext>
              </a:extLst>
            </p:cNvPr>
            <p:cNvSpPr>
              <a:spLocks/>
            </p:cNvSpPr>
            <p:nvPr/>
          </p:nvSpPr>
          <p:spPr bwMode="auto">
            <a:xfrm>
              <a:off x="2077" y="1283"/>
              <a:ext cx="263" cy="83"/>
            </a:xfrm>
            <a:custGeom>
              <a:avLst/>
              <a:gdLst>
                <a:gd name="T0" fmla="*/ 50 w 111"/>
                <a:gd name="T1" fmla="*/ 31 h 35"/>
                <a:gd name="T2" fmla="*/ 53 w 111"/>
                <a:gd name="T3" fmla="*/ 31 h 35"/>
                <a:gd name="T4" fmla="*/ 64 w 111"/>
                <a:gd name="T5" fmla="*/ 35 h 35"/>
                <a:gd name="T6" fmla="*/ 82 w 111"/>
                <a:gd name="T7" fmla="*/ 35 h 35"/>
                <a:gd name="T8" fmla="*/ 88 w 111"/>
                <a:gd name="T9" fmla="*/ 32 h 35"/>
                <a:gd name="T10" fmla="*/ 92 w 111"/>
                <a:gd name="T11" fmla="*/ 35 h 35"/>
                <a:gd name="T12" fmla="*/ 111 w 111"/>
                <a:gd name="T13" fmla="*/ 27 h 35"/>
                <a:gd name="T14" fmla="*/ 108 w 111"/>
                <a:gd name="T15" fmla="*/ 27 h 35"/>
                <a:gd name="T16" fmla="*/ 109 w 111"/>
                <a:gd name="T17" fmla="*/ 25 h 35"/>
                <a:gd name="T18" fmla="*/ 111 w 111"/>
                <a:gd name="T19" fmla="*/ 24 h 35"/>
                <a:gd name="T20" fmla="*/ 93 w 111"/>
                <a:gd name="T21" fmla="*/ 18 h 35"/>
                <a:gd name="T22" fmla="*/ 65 w 111"/>
                <a:gd name="T23" fmla="*/ 24 h 35"/>
                <a:gd name="T24" fmla="*/ 49 w 111"/>
                <a:gd name="T25" fmla="*/ 21 h 35"/>
                <a:gd name="T26" fmla="*/ 45 w 111"/>
                <a:gd name="T27" fmla="*/ 20 h 35"/>
                <a:gd name="T28" fmla="*/ 47 w 111"/>
                <a:gd name="T29" fmla="*/ 19 h 35"/>
                <a:gd name="T30" fmla="*/ 37 w 111"/>
                <a:gd name="T31" fmla="*/ 15 h 35"/>
                <a:gd name="T32" fmla="*/ 46 w 111"/>
                <a:gd name="T33" fmla="*/ 15 h 35"/>
                <a:gd name="T34" fmla="*/ 35 w 111"/>
                <a:gd name="T35" fmla="*/ 7 h 35"/>
                <a:gd name="T36" fmla="*/ 31 w 111"/>
                <a:gd name="T37" fmla="*/ 7 h 35"/>
                <a:gd name="T38" fmla="*/ 27 w 111"/>
                <a:gd name="T39" fmla="*/ 9 h 35"/>
                <a:gd name="T40" fmla="*/ 7 w 111"/>
                <a:gd name="T41" fmla="*/ 1 h 35"/>
                <a:gd name="T42" fmla="*/ 0 w 111"/>
                <a:gd name="T43" fmla="*/ 4 h 35"/>
                <a:gd name="T44" fmla="*/ 16 w 111"/>
                <a:gd name="T45" fmla="*/ 12 h 35"/>
                <a:gd name="T46" fmla="*/ 21 w 111"/>
                <a:gd name="T47" fmla="*/ 10 h 35"/>
                <a:gd name="T48" fmla="*/ 30 w 111"/>
                <a:gd name="T49" fmla="*/ 21 h 35"/>
                <a:gd name="T50" fmla="*/ 27 w 111"/>
                <a:gd name="T51" fmla="*/ 25 h 35"/>
                <a:gd name="T52" fmla="*/ 44 w 111"/>
                <a:gd name="T53" fmla="*/ 35 h 35"/>
                <a:gd name="T54" fmla="*/ 50 w 111"/>
                <a:gd name="T55"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35">
                  <a:moveTo>
                    <a:pt x="50" y="31"/>
                  </a:moveTo>
                  <a:cubicBezTo>
                    <a:pt x="53" y="31"/>
                    <a:pt x="53" y="31"/>
                    <a:pt x="53" y="31"/>
                  </a:cubicBezTo>
                  <a:cubicBezTo>
                    <a:pt x="52" y="35"/>
                    <a:pt x="59" y="35"/>
                    <a:pt x="64" y="35"/>
                  </a:cubicBezTo>
                  <a:cubicBezTo>
                    <a:pt x="82" y="35"/>
                    <a:pt x="82" y="35"/>
                    <a:pt x="82" y="35"/>
                  </a:cubicBezTo>
                  <a:cubicBezTo>
                    <a:pt x="84" y="35"/>
                    <a:pt x="85" y="32"/>
                    <a:pt x="88" y="32"/>
                  </a:cubicBezTo>
                  <a:cubicBezTo>
                    <a:pt x="88" y="33"/>
                    <a:pt x="89" y="35"/>
                    <a:pt x="92" y="35"/>
                  </a:cubicBezTo>
                  <a:cubicBezTo>
                    <a:pt x="100" y="35"/>
                    <a:pt x="110" y="35"/>
                    <a:pt x="111" y="27"/>
                  </a:cubicBezTo>
                  <a:cubicBezTo>
                    <a:pt x="111" y="27"/>
                    <a:pt x="110" y="27"/>
                    <a:pt x="108" y="27"/>
                  </a:cubicBezTo>
                  <a:cubicBezTo>
                    <a:pt x="108" y="26"/>
                    <a:pt x="109" y="25"/>
                    <a:pt x="109" y="25"/>
                  </a:cubicBezTo>
                  <a:cubicBezTo>
                    <a:pt x="110" y="25"/>
                    <a:pt x="111" y="24"/>
                    <a:pt x="111" y="24"/>
                  </a:cubicBezTo>
                  <a:cubicBezTo>
                    <a:pt x="108" y="18"/>
                    <a:pt x="102" y="18"/>
                    <a:pt x="93" y="18"/>
                  </a:cubicBezTo>
                  <a:cubicBezTo>
                    <a:pt x="81" y="18"/>
                    <a:pt x="77" y="24"/>
                    <a:pt x="65" y="24"/>
                  </a:cubicBezTo>
                  <a:cubicBezTo>
                    <a:pt x="59" y="24"/>
                    <a:pt x="54" y="22"/>
                    <a:pt x="49" y="21"/>
                  </a:cubicBezTo>
                  <a:cubicBezTo>
                    <a:pt x="48" y="22"/>
                    <a:pt x="45" y="23"/>
                    <a:pt x="45" y="20"/>
                  </a:cubicBezTo>
                  <a:cubicBezTo>
                    <a:pt x="45" y="19"/>
                    <a:pt x="47" y="20"/>
                    <a:pt x="47" y="19"/>
                  </a:cubicBezTo>
                  <a:cubicBezTo>
                    <a:pt x="44" y="17"/>
                    <a:pt x="38" y="19"/>
                    <a:pt x="37" y="15"/>
                  </a:cubicBezTo>
                  <a:cubicBezTo>
                    <a:pt x="46" y="15"/>
                    <a:pt x="46" y="15"/>
                    <a:pt x="46" y="15"/>
                  </a:cubicBezTo>
                  <a:cubicBezTo>
                    <a:pt x="44" y="11"/>
                    <a:pt x="33" y="11"/>
                    <a:pt x="35" y="7"/>
                  </a:cubicBezTo>
                  <a:cubicBezTo>
                    <a:pt x="35" y="7"/>
                    <a:pt x="33" y="7"/>
                    <a:pt x="31" y="7"/>
                  </a:cubicBezTo>
                  <a:cubicBezTo>
                    <a:pt x="30" y="7"/>
                    <a:pt x="29" y="9"/>
                    <a:pt x="27" y="9"/>
                  </a:cubicBezTo>
                  <a:cubicBezTo>
                    <a:pt x="19" y="9"/>
                    <a:pt x="17" y="1"/>
                    <a:pt x="7" y="1"/>
                  </a:cubicBezTo>
                  <a:cubicBezTo>
                    <a:pt x="4" y="1"/>
                    <a:pt x="0" y="0"/>
                    <a:pt x="0" y="4"/>
                  </a:cubicBezTo>
                  <a:cubicBezTo>
                    <a:pt x="0" y="6"/>
                    <a:pt x="14" y="12"/>
                    <a:pt x="16" y="12"/>
                  </a:cubicBezTo>
                  <a:cubicBezTo>
                    <a:pt x="18" y="12"/>
                    <a:pt x="20" y="11"/>
                    <a:pt x="21" y="10"/>
                  </a:cubicBezTo>
                  <a:cubicBezTo>
                    <a:pt x="25" y="13"/>
                    <a:pt x="26" y="17"/>
                    <a:pt x="30" y="21"/>
                  </a:cubicBezTo>
                  <a:cubicBezTo>
                    <a:pt x="29" y="22"/>
                    <a:pt x="27" y="23"/>
                    <a:pt x="27" y="25"/>
                  </a:cubicBezTo>
                  <a:cubicBezTo>
                    <a:pt x="27" y="29"/>
                    <a:pt x="39" y="35"/>
                    <a:pt x="44" y="35"/>
                  </a:cubicBezTo>
                  <a:cubicBezTo>
                    <a:pt x="46" y="35"/>
                    <a:pt x="49" y="31"/>
                    <a:pt x="5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8" name="Freeform 128">
              <a:extLst>
                <a:ext uri="{FF2B5EF4-FFF2-40B4-BE49-F238E27FC236}">
                  <a16:creationId xmlns:a16="http://schemas.microsoft.com/office/drawing/2014/main" id="{024AEA6C-3A7D-4315-837E-4D2FAE61D3A9}"/>
                </a:ext>
              </a:extLst>
            </p:cNvPr>
            <p:cNvSpPr>
              <a:spLocks/>
            </p:cNvSpPr>
            <p:nvPr/>
          </p:nvSpPr>
          <p:spPr bwMode="auto">
            <a:xfrm>
              <a:off x="2082" y="1328"/>
              <a:ext cx="45" cy="36"/>
            </a:xfrm>
            <a:custGeom>
              <a:avLst/>
              <a:gdLst>
                <a:gd name="T0" fmla="*/ 19 w 19"/>
                <a:gd name="T1" fmla="*/ 7 h 15"/>
                <a:gd name="T2" fmla="*/ 9 w 19"/>
                <a:gd name="T3" fmla="*/ 0 h 15"/>
                <a:gd name="T4" fmla="*/ 3 w 19"/>
                <a:gd name="T5" fmla="*/ 5 h 15"/>
                <a:gd name="T6" fmla="*/ 0 w 19"/>
                <a:gd name="T7" fmla="*/ 9 h 15"/>
                <a:gd name="T8" fmla="*/ 14 w 19"/>
                <a:gd name="T9" fmla="*/ 15 h 15"/>
                <a:gd name="T10" fmla="*/ 19 w 19"/>
                <a:gd name="T11" fmla="*/ 7 h 15"/>
              </a:gdLst>
              <a:ahLst/>
              <a:cxnLst>
                <a:cxn ang="0">
                  <a:pos x="T0" y="T1"/>
                </a:cxn>
                <a:cxn ang="0">
                  <a:pos x="T2" y="T3"/>
                </a:cxn>
                <a:cxn ang="0">
                  <a:pos x="T4" y="T5"/>
                </a:cxn>
                <a:cxn ang="0">
                  <a:pos x="T6" y="T7"/>
                </a:cxn>
                <a:cxn ang="0">
                  <a:pos x="T8" y="T9"/>
                </a:cxn>
                <a:cxn ang="0">
                  <a:pos x="T10" y="T11"/>
                </a:cxn>
              </a:cxnLst>
              <a:rect l="0" t="0" r="r" b="b"/>
              <a:pathLst>
                <a:path w="19" h="15">
                  <a:moveTo>
                    <a:pt x="19" y="7"/>
                  </a:moveTo>
                  <a:cubicBezTo>
                    <a:pt x="19" y="5"/>
                    <a:pt x="13" y="0"/>
                    <a:pt x="9" y="0"/>
                  </a:cubicBezTo>
                  <a:cubicBezTo>
                    <a:pt x="4" y="0"/>
                    <a:pt x="5" y="5"/>
                    <a:pt x="3" y="5"/>
                  </a:cubicBezTo>
                  <a:cubicBezTo>
                    <a:pt x="2" y="5"/>
                    <a:pt x="0" y="6"/>
                    <a:pt x="0" y="9"/>
                  </a:cubicBezTo>
                  <a:cubicBezTo>
                    <a:pt x="0" y="9"/>
                    <a:pt x="13" y="15"/>
                    <a:pt x="14" y="15"/>
                  </a:cubicBezTo>
                  <a:cubicBezTo>
                    <a:pt x="18" y="15"/>
                    <a:pt x="19" y="11"/>
                    <a:pt x="1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29" name="Freeform 129">
              <a:extLst>
                <a:ext uri="{FF2B5EF4-FFF2-40B4-BE49-F238E27FC236}">
                  <a16:creationId xmlns:a16="http://schemas.microsoft.com/office/drawing/2014/main" id="{4F5E5D79-023F-4816-83C6-44622679D4E9}"/>
                </a:ext>
              </a:extLst>
            </p:cNvPr>
            <p:cNvSpPr>
              <a:spLocks/>
            </p:cNvSpPr>
            <p:nvPr/>
          </p:nvSpPr>
          <p:spPr bwMode="auto">
            <a:xfrm>
              <a:off x="2087" y="1262"/>
              <a:ext cx="42" cy="12"/>
            </a:xfrm>
            <a:custGeom>
              <a:avLst/>
              <a:gdLst>
                <a:gd name="T0" fmla="*/ 15 w 18"/>
                <a:gd name="T1" fmla="*/ 0 h 5"/>
                <a:gd name="T2" fmla="*/ 0 w 18"/>
                <a:gd name="T3" fmla="*/ 2 h 5"/>
                <a:gd name="T4" fmla="*/ 14 w 18"/>
                <a:gd name="T5" fmla="*/ 5 h 5"/>
                <a:gd name="T6" fmla="*/ 18 w 18"/>
                <a:gd name="T7" fmla="*/ 3 h 5"/>
                <a:gd name="T8" fmla="*/ 18 w 18"/>
                <a:gd name="T9" fmla="*/ 0 h 5"/>
                <a:gd name="T10" fmla="*/ 15 w 18"/>
                <a:gd name="T11" fmla="*/ 0 h 5"/>
              </a:gdLst>
              <a:ahLst/>
              <a:cxnLst>
                <a:cxn ang="0">
                  <a:pos x="T0" y="T1"/>
                </a:cxn>
                <a:cxn ang="0">
                  <a:pos x="T2" y="T3"/>
                </a:cxn>
                <a:cxn ang="0">
                  <a:pos x="T4" y="T5"/>
                </a:cxn>
                <a:cxn ang="0">
                  <a:pos x="T6" y="T7"/>
                </a:cxn>
                <a:cxn ang="0">
                  <a:pos x="T8" y="T9"/>
                </a:cxn>
                <a:cxn ang="0">
                  <a:pos x="T10" y="T11"/>
                </a:cxn>
              </a:cxnLst>
              <a:rect l="0" t="0" r="r" b="b"/>
              <a:pathLst>
                <a:path w="18" h="5">
                  <a:moveTo>
                    <a:pt x="15" y="0"/>
                  </a:moveTo>
                  <a:cubicBezTo>
                    <a:pt x="11" y="0"/>
                    <a:pt x="2" y="0"/>
                    <a:pt x="0" y="2"/>
                  </a:cubicBezTo>
                  <a:cubicBezTo>
                    <a:pt x="0" y="2"/>
                    <a:pt x="13" y="5"/>
                    <a:pt x="14" y="5"/>
                  </a:cubicBezTo>
                  <a:cubicBezTo>
                    <a:pt x="16" y="5"/>
                    <a:pt x="18" y="4"/>
                    <a:pt x="18" y="3"/>
                  </a:cubicBezTo>
                  <a:cubicBezTo>
                    <a:pt x="18" y="2"/>
                    <a:pt x="18" y="1"/>
                    <a:pt x="18" y="0"/>
                  </a:cubicBezTo>
                  <a:cubicBezTo>
                    <a:pt x="14" y="0"/>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0" name="Freeform 130">
              <a:extLst>
                <a:ext uri="{FF2B5EF4-FFF2-40B4-BE49-F238E27FC236}">
                  <a16:creationId xmlns:a16="http://schemas.microsoft.com/office/drawing/2014/main" id="{9E89DE1D-A3D6-45AD-86F9-7DA5902FC61A}"/>
                </a:ext>
              </a:extLst>
            </p:cNvPr>
            <p:cNvSpPr>
              <a:spLocks/>
            </p:cNvSpPr>
            <p:nvPr/>
          </p:nvSpPr>
          <p:spPr bwMode="auto">
            <a:xfrm>
              <a:off x="2054" y="1222"/>
              <a:ext cx="49" cy="40"/>
            </a:xfrm>
            <a:custGeom>
              <a:avLst/>
              <a:gdLst>
                <a:gd name="T0" fmla="*/ 8 w 21"/>
                <a:gd name="T1" fmla="*/ 12 h 17"/>
                <a:gd name="T2" fmla="*/ 6 w 21"/>
                <a:gd name="T3" fmla="*/ 14 h 17"/>
                <a:gd name="T4" fmla="*/ 21 w 21"/>
                <a:gd name="T5" fmla="*/ 14 h 17"/>
                <a:gd name="T6" fmla="*/ 21 w 21"/>
                <a:gd name="T7" fmla="*/ 8 h 17"/>
                <a:gd name="T8" fmla="*/ 13 w 21"/>
                <a:gd name="T9" fmla="*/ 3 h 17"/>
                <a:gd name="T10" fmla="*/ 6 w 21"/>
                <a:gd name="T11" fmla="*/ 0 h 17"/>
                <a:gd name="T12" fmla="*/ 0 w 21"/>
                <a:gd name="T13" fmla="*/ 3 h 17"/>
                <a:gd name="T14" fmla="*/ 8 w 2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7">
                  <a:moveTo>
                    <a:pt x="8" y="12"/>
                  </a:moveTo>
                  <a:cubicBezTo>
                    <a:pt x="7" y="12"/>
                    <a:pt x="6" y="13"/>
                    <a:pt x="6" y="14"/>
                  </a:cubicBezTo>
                  <a:cubicBezTo>
                    <a:pt x="6" y="17"/>
                    <a:pt x="13" y="16"/>
                    <a:pt x="21" y="14"/>
                  </a:cubicBezTo>
                  <a:cubicBezTo>
                    <a:pt x="21" y="11"/>
                    <a:pt x="21" y="10"/>
                    <a:pt x="21" y="8"/>
                  </a:cubicBezTo>
                  <a:cubicBezTo>
                    <a:pt x="21" y="4"/>
                    <a:pt x="13" y="9"/>
                    <a:pt x="13" y="3"/>
                  </a:cubicBezTo>
                  <a:cubicBezTo>
                    <a:pt x="11" y="3"/>
                    <a:pt x="6" y="1"/>
                    <a:pt x="6" y="0"/>
                  </a:cubicBezTo>
                  <a:cubicBezTo>
                    <a:pt x="3" y="0"/>
                    <a:pt x="0" y="1"/>
                    <a:pt x="0" y="3"/>
                  </a:cubicBezTo>
                  <a:cubicBezTo>
                    <a:pt x="0" y="8"/>
                    <a:pt x="5" y="9"/>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1" name="Freeform 131">
              <a:extLst>
                <a:ext uri="{FF2B5EF4-FFF2-40B4-BE49-F238E27FC236}">
                  <a16:creationId xmlns:a16="http://schemas.microsoft.com/office/drawing/2014/main" id="{FE5C9A23-3555-41BE-B629-CF58F467777B}"/>
                </a:ext>
              </a:extLst>
            </p:cNvPr>
            <p:cNvSpPr>
              <a:spLocks/>
            </p:cNvSpPr>
            <p:nvPr/>
          </p:nvSpPr>
          <p:spPr bwMode="auto">
            <a:xfrm>
              <a:off x="2035" y="1184"/>
              <a:ext cx="19" cy="12"/>
            </a:xfrm>
            <a:custGeom>
              <a:avLst/>
              <a:gdLst>
                <a:gd name="T0" fmla="*/ 4 w 8"/>
                <a:gd name="T1" fmla="*/ 5 h 5"/>
                <a:gd name="T2" fmla="*/ 8 w 8"/>
                <a:gd name="T3" fmla="*/ 5 h 5"/>
                <a:gd name="T4" fmla="*/ 8 w 8"/>
                <a:gd name="T5" fmla="*/ 0 h 5"/>
                <a:gd name="T6" fmla="*/ 0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8" y="5"/>
                    <a:pt x="8" y="5"/>
                    <a:pt x="8" y="5"/>
                  </a:cubicBezTo>
                  <a:cubicBezTo>
                    <a:pt x="8" y="0"/>
                    <a:pt x="8" y="0"/>
                    <a:pt x="8" y="0"/>
                  </a:cubicBezTo>
                  <a:cubicBezTo>
                    <a:pt x="7" y="0"/>
                    <a:pt x="3" y="0"/>
                    <a:pt x="0" y="0"/>
                  </a:cubicBezTo>
                  <a:cubicBezTo>
                    <a:pt x="0" y="3"/>
                    <a:pt x="3" y="4"/>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2" name="Freeform 132">
              <a:extLst>
                <a:ext uri="{FF2B5EF4-FFF2-40B4-BE49-F238E27FC236}">
                  <a16:creationId xmlns:a16="http://schemas.microsoft.com/office/drawing/2014/main" id="{5D26D6D3-C509-482F-8157-B4FD35A452EB}"/>
                </a:ext>
              </a:extLst>
            </p:cNvPr>
            <p:cNvSpPr>
              <a:spLocks/>
            </p:cNvSpPr>
            <p:nvPr/>
          </p:nvSpPr>
          <p:spPr bwMode="auto">
            <a:xfrm>
              <a:off x="2089" y="1136"/>
              <a:ext cx="168" cy="114"/>
            </a:xfrm>
            <a:custGeom>
              <a:avLst/>
              <a:gdLst>
                <a:gd name="T0" fmla="*/ 10 w 71"/>
                <a:gd name="T1" fmla="*/ 20 h 48"/>
                <a:gd name="T2" fmla="*/ 3 w 71"/>
                <a:gd name="T3" fmla="*/ 17 h 48"/>
                <a:gd name="T4" fmla="*/ 0 w 71"/>
                <a:gd name="T5" fmla="*/ 17 h 48"/>
                <a:gd name="T6" fmla="*/ 13 w 71"/>
                <a:gd name="T7" fmla="*/ 25 h 48"/>
                <a:gd name="T8" fmla="*/ 8 w 71"/>
                <a:gd name="T9" fmla="*/ 28 h 48"/>
                <a:gd name="T10" fmla="*/ 10 w 71"/>
                <a:gd name="T11" fmla="*/ 31 h 48"/>
                <a:gd name="T12" fmla="*/ 15 w 71"/>
                <a:gd name="T13" fmla="*/ 29 h 48"/>
                <a:gd name="T14" fmla="*/ 18 w 71"/>
                <a:gd name="T15" fmla="*/ 32 h 48"/>
                <a:gd name="T16" fmla="*/ 25 w 71"/>
                <a:gd name="T17" fmla="*/ 30 h 48"/>
                <a:gd name="T18" fmla="*/ 34 w 71"/>
                <a:gd name="T19" fmla="*/ 32 h 48"/>
                <a:gd name="T20" fmla="*/ 17 w 71"/>
                <a:gd name="T21" fmla="*/ 36 h 48"/>
                <a:gd name="T22" fmla="*/ 27 w 71"/>
                <a:gd name="T23" fmla="*/ 42 h 48"/>
                <a:gd name="T24" fmla="*/ 24 w 71"/>
                <a:gd name="T25" fmla="*/ 44 h 48"/>
                <a:gd name="T26" fmla="*/ 33 w 71"/>
                <a:gd name="T27" fmla="*/ 48 h 48"/>
                <a:gd name="T28" fmla="*/ 38 w 71"/>
                <a:gd name="T29" fmla="*/ 42 h 48"/>
                <a:gd name="T30" fmla="*/ 45 w 71"/>
                <a:gd name="T31" fmla="*/ 47 h 48"/>
                <a:gd name="T32" fmla="*/ 45 w 71"/>
                <a:gd name="T33" fmla="*/ 45 h 48"/>
                <a:gd name="T34" fmla="*/ 51 w 71"/>
                <a:gd name="T35" fmla="*/ 45 h 48"/>
                <a:gd name="T36" fmla="*/ 48 w 71"/>
                <a:gd name="T37" fmla="*/ 40 h 48"/>
                <a:gd name="T38" fmla="*/ 50 w 71"/>
                <a:gd name="T39" fmla="*/ 36 h 48"/>
                <a:gd name="T40" fmla="*/ 54 w 71"/>
                <a:gd name="T41" fmla="*/ 40 h 48"/>
                <a:gd name="T42" fmla="*/ 65 w 71"/>
                <a:gd name="T43" fmla="*/ 33 h 48"/>
                <a:gd name="T44" fmla="*/ 70 w 71"/>
                <a:gd name="T45" fmla="*/ 32 h 48"/>
                <a:gd name="T46" fmla="*/ 70 w 71"/>
                <a:gd name="T47" fmla="*/ 28 h 48"/>
                <a:gd name="T48" fmla="*/ 59 w 71"/>
                <a:gd name="T49" fmla="*/ 25 h 48"/>
                <a:gd name="T50" fmla="*/ 55 w 71"/>
                <a:gd name="T51" fmla="*/ 25 h 48"/>
                <a:gd name="T52" fmla="*/ 57 w 71"/>
                <a:gd name="T53" fmla="*/ 22 h 48"/>
                <a:gd name="T54" fmla="*/ 54 w 71"/>
                <a:gd name="T55" fmla="*/ 18 h 48"/>
                <a:gd name="T56" fmla="*/ 51 w 71"/>
                <a:gd name="T57" fmla="*/ 13 h 48"/>
                <a:gd name="T58" fmla="*/ 49 w 71"/>
                <a:gd name="T59" fmla="*/ 13 h 48"/>
                <a:gd name="T60" fmla="*/ 49 w 71"/>
                <a:gd name="T61" fmla="*/ 16 h 48"/>
                <a:gd name="T62" fmla="*/ 49 w 71"/>
                <a:gd name="T63" fmla="*/ 21 h 48"/>
                <a:gd name="T64" fmla="*/ 47 w 71"/>
                <a:gd name="T65" fmla="*/ 21 h 48"/>
                <a:gd name="T66" fmla="*/ 43 w 71"/>
                <a:gd name="T67" fmla="*/ 14 h 48"/>
                <a:gd name="T68" fmla="*/ 34 w 71"/>
                <a:gd name="T69" fmla="*/ 13 h 48"/>
                <a:gd name="T70" fmla="*/ 27 w 71"/>
                <a:gd name="T71" fmla="*/ 3 h 48"/>
                <a:gd name="T72" fmla="*/ 12 w 71"/>
                <a:gd name="T73" fmla="*/ 0 h 48"/>
                <a:gd name="T74" fmla="*/ 19 w 71"/>
                <a:gd name="T75" fmla="*/ 5 h 48"/>
                <a:gd name="T76" fmla="*/ 15 w 71"/>
                <a:gd name="T77" fmla="*/ 5 h 48"/>
                <a:gd name="T78" fmla="*/ 7 w 71"/>
                <a:gd name="T79" fmla="*/ 7 h 48"/>
                <a:gd name="T80" fmla="*/ 10 w 71"/>
                <a:gd name="T81" fmla="*/ 11 h 48"/>
                <a:gd name="T82" fmla="*/ 16 w 71"/>
                <a:gd name="T83" fmla="*/ 11 h 48"/>
                <a:gd name="T84" fmla="*/ 14 w 71"/>
                <a:gd name="T85" fmla="*/ 13 h 48"/>
                <a:gd name="T86" fmla="*/ 8 w 71"/>
                <a:gd name="T87" fmla="*/ 11 h 48"/>
                <a:gd name="T88" fmla="*/ 2 w 71"/>
                <a:gd name="T89" fmla="*/ 14 h 48"/>
                <a:gd name="T90" fmla="*/ 12 w 71"/>
                <a:gd name="T91" fmla="*/ 18 h 48"/>
                <a:gd name="T92" fmla="*/ 10 w 71"/>
                <a:gd name="T9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48">
                  <a:moveTo>
                    <a:pt x="10" y="20"/>
                  </a:moveTo>
                  <a:cubicBezTo>
                    <a:pt x="8" y="20"/>
                    <a:pt x="5" y="21"/>
                    <a:pt x="3" y="17"/>
                  </a:cubicBezTo>
                  <a:cubicBezTo>
                    <a:pt x="0" y="17"/>
                    <a:pt x="0" y="17"/>
                    <a:pt x="0" y="17"/>
                  </a:cubicBezTo>
                  <a:cubicBezTo>
                    <a:pt x="1" y="25"/>
                    <a:pt x="5" y="25"/>
                    <a:pt x="13" y="25"/>
                  </a:cubicBezTo>
                  <a:cubicBezTo>
                    <a:pt x="12" y="27"/>
                    <a:pt x="10" y="27"/>
                    <a:pt x="8" y="28"/>
                  </a:cubicBezTo>
                  <a:cubicBezTo>
                    <a:pt x="8" y="29"/>
                    <a:pt x="8" y="31"/>
                    <a:pt x="10" y="31"/>
                  </a:cubicBezTo>
                  <a:cubicBezTo>
                    <a:pt x="12" y="31"/>
                    <a:pt x="12" y="30"/>
                    <a:pt x="15" y="29"/>
                  </a:cubicBezTo>
                  <a:cubicBezTo>
                    <a:pt x="15" y="30"/>
                    <a:pt x="15" y="32"/>
                    <a:pt x="18" y="32"/>
                  </a:cubicBezTo>
                  <a:cubicBezTo>
                    <a:pt x="20" y="32"/>
                    <a:pt x="21" y="30"/>
                    <a:pt x="25" y="30"/>
                  </a:cubicBezTo>
                  <a:cubicBezTo>
                    <a:pt x="28" y="30"/>
                    <a:pt x="30" y="31"/>
                    <a:pt x="34" y="32"/>
                  </a:cubicBezTo>
                  <a:cubicBezTo>
                    <a:pt x="31" y="32"/>
                    <a:pt x="17" y="32"/>
                    <a:pt x="17" y="36"/>
                  </a:cubicBezTo>
                  <a:cubicBezTo>
                    <a:pt x="17" y="40"/>
                    <a:pt x="23" y="42"/>
                    <a:pt x="27" y="42"/>
                  </a:cubicBezTo>
                  <a:cubicBezTo>
                    <a:pt x="26" y="43"/>
                    <a:pt x="25" y="43"/>
                    <a:pt x="24" y="44"/>
                  </a:cubicBezTo>
                  <a:cubicBezTo>
                    <a:pt x="24" y="47"/>
                    <a:pt x="29" y="48"/>
                    <a:pt x="33" y="48"/>
                  </a:cubicBezTo>
                  <a:cubicBezTo>
                    <a:pt x="36" y="48"/>
                    <a:pt x="38" y="47"/>
                    <a:pt x="38" y="42"/>
                  </a:cubicBezTo>
                  <a:cubicBezTo>
                    <a:pt x="40" y="44"/>
                    <a:pt x="45" y="47"/>
                    <a:pt x="45" y="47"/>
                  </a:cubicBezTo>
                  <a:cubicBezTo>
                    <a:pt x="45" y="45"/>
                    <a:pt x="45" y="45"/>
                    <a:pt x="45" y="45"/>
                  </a:cubicBezTo>
                  <a:cubicBezTo>
                    <a:pt x="51" y="45"/>
                    <a:pt x="51" y="45"/>
                    <a:pt x="51" y="45"/>
                  </a:cubicBezTo>
                  <a:cubicBezTo>
                    <a:pt x="50" y="41"/>
                    <a:pt x="49" y="42"/>
                    <a:pt x="48" y="40"/>
                  </a:cubicBezTo>
                  <a:cubicBezTo>
                    <a:pt x="49" y="39"/>
                    <a:pt x="49" y="37"/>
                    <a:pt x="50" y="36"/>
                  </a:cubicBezTo>
                  <a:cubicBezTo>
                    <a:pt x="51" y="39"/>
                    <a:pt x="51" y="40"/>
                    <a:pt x="54" y="40"/>
                  </a:cubicBezTo>
                  <a:cubicBezTo>
                    <a:pt x="57" y="40"/>
                    <a:pt x="60" y="33"/>
                    <a:pt x="65" y="33"/>
                  </a:cubicBezTo>
                  <a:cubicBezTo>
                    <a:pt x="66" y="33"/>
                    <a:pt x="69" y="33"/>
                    <a:pt x="70" y="32"/>
                  </a:cubicBezTo>
                  <a:cubicBezTo>
                    <a:pt x="71" y="31"/>
                    <a:pt x="70" y="30"/>
                    <a:pt x="70" y="28"/>
                  </a:cubicBezTo>
                  <a:cubicBezTo>
                    <a:pt x="67" y="28"/>
                    <a:pt x="61" y="25"/>
                    <a:pt x="59" y="25"/>
                  </a:cubicBezTo>
                  <a:cubicBezTo>
                    <a:pt x="59" y="25"/>
                    <a:pt x="55" y="29"/>
                    <a:pt x="55" y="25"/>
                  </a:cubicBezTo>
                  <a:cubicBezTo>
                    <a:pt x="55" y="25"/>
                    <a:pt x="57" y="23"/>
                    <a:pt x="57" y="22"/>
                  </a:cubicBezTo>
                  <a:cubicBezTo>
                    <a:pt x="57" y="20"/>
                    <a:pt x="54" y="19"/>
                    <a:pt x="54" y="18"/>
                  </a:cubicBezTo>
                  <a:cubicBezTo>
                    <a:pt x="54" y="15"/>
                    <a:pt x="54" y="13"/>
                    <a:pt x="51" y="13"/>
                  </a:cubicBezTo>
                  <a:cubicBezTo>
                    <a:pt x="50" y="13"/>
                    <a:pt x="49" y="13"/>
                    <a:pt x="49" y="13"/>
                  </a:cubicBezTo>
                  <a:cubicBezTo>
                    <a:pt x="49" y="16"/>
                    <a:pt x="49" y="16"/>
                    <a:pt x="49" y="16"/>
                  </a:cubicBezTo>
                  <a:cubicBezTo>
                    <a:pt x="49" y="21"/>
                    <a:pt x="49" y="21"/>
                    <a:pt x="49" y="21"/>
                  </a:cubicBezTo>
                  <a:cubicBezTo>
                    <a:pt x="47" y="21"/>
                    <a:pt x="47" y="21"/>
                    <a:pt x="47" y="21"/>
                  </a:cubicBezTo>
                  <a:cubicBezTo>
                    <a:pt x="45" y="17"/>
                    <a:pt x="47" y="15"/>
                    <a:pt x="43" y="14"/>
                  </a:cubicBezTo>
                  <a:cubicBezTo>
                    <a:pt x="40" y="12"/>
                    <a:pt x="37" y="14"/>
                    <a:pt x="34" y="13"/>
                  </a:cubicBezTo>
                  <a:cubicBezTo>
                    <a:pt x="30" y="12"/>
                    <a:pt x="31" y="5"/>
                    <a:pt x="27" y="3"/>
                  </a:cubicBezTo>
                  <a:cubicBezTo>
                    <a:pt x="23" y="1"/>
                    <a:pt x="18" y="1"/>
                    <a:pt x="12" y="0"/>
                  </a:cubicBezTo>
                  <a:cubicBezTo>
                    <a:pt x="13" y="4"/>
                    <a:pt x="17" y="5"/>
                    <a:pt x="19" y="5"/>
                  </a:cubicBezTo>
                  <a:cubicBezTo>
                    <a:pt x="15" y="5"/>
                    <a:pt x="15" y="5"/>
                    <a:pt x="15" y="5"/>
                  </a:cubicBezTo>
                  <a:cubicBezTo>
                    <a:pt x="11" y="5"/>
                    <a:pt x="10" y="5"/>
                    <a:pt x="7" y="7"/>
                  </a:cubicBezTo>
                  <a:cubicBezTo>
                    <a:pt x="7" y="7"/>
                    <a:pt x="9" y="11"/>
                    <a:pt x="10" y="11"/>
                  </a:cubicBezTo>
                  <a:cubicBezTo>
                    <a:pt x="11" y="11"/>
                    <a:pt x="14" y="9"/>
                    <a:pt x="16" y="11"/>
                  </a:cubicBezTo>
                  <a:cubicBezTo>
                    <a:pt x="15" y="11"/>
                    <a:pt x="15" y="13"/>
                    <a:pt x="14" y="13"/>
                  </a:cubicBezTo>
                  <a:cubicBezTo>
                    <a:pt x="12" y="13"/>
                    <a:pt x="11" y="11"/>
                    <a:pt x="8" y="11"/>
                  </a:cubicBezTo>
                  <a:cubicBezTo>
                    <a:pt x="5" y="11"/>
                    <a:pt x="2" y="11"/>
                    <a:pt x="2" y="14"/>
                  </a:cubicBezTo>
                  <a:cubicBezTo>
                    <a:pt x="2" y="16"/>
                    <a:pt x="9" y="17"/>
                    <a:pt x="12" y="18"/>
                  </a:cubicBezTo>
                  <a:cubicBezTo>
                    <a:pt x="12" y="18"/>
                    <a:pt x="11"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3" name="Freeform 133">
              <a:extLst>
                <a:ext uri="{FF2B5EF4-FFF2-40B4-BE49-F238E27FC236}">
                  <a16:creationId xmlns:a16="http://schemas.microsoft.com/office/drawing/2014/main" id="{86009072-18CE-404E-81BE-C0D09EB5C924}"/>
                </a:ext>
              </a:extLst>
            </p:cNvPr>
            <p:cNvSpPr>
              <a:spLocks/>
            </p:cNvSpPr>
            <p:nvPr/>
          </p:nvSpPr>
          <p:spPr bwMode="auto">
            <a:xfrm>
              <a:off x="2222" y="1605"/>
              <a:ext cx="111" cy="69"/>
            </a:xfrm>
            <a:custGeom>
              <a:avLst/>
              <a:gdLst>
                <a:gd name="T0" fmla="*/ 37 w 47"/>
                <a:gd name="T1" fmla="*/ 17 h 29"/>
                <a:gd name="T2" fmla="*/ 35 w 47"/>
                <a:gd name="T3" fmla="*/ 13 h 29"/>
                <a:gd name="T4" fmla="*/ 19 w 47"/>
                <a:gd name="T5" fmla="*/ 4 h 29"/>
                <a:gd name="T6" fmla="*/ 17 w 47"/>
                <a:gd name="T7" fmla="*/ 6 h 29"/>
                <a:gd name="T8" fmla="*/ 13 w 47"/>
                <a:gd name="T9" fmla="*/ 0 h 29"/>
                <a:gd name="T10" fmla="*/ 5 w 47"/>
                <a:gd name="T11" fmla="*/ 13 h 29"/>
                <a:gd name="T12" fmla="*/ 5 w 47"/>
                <a:gd name="T13" fmla="*/ 17 h 29"/>
                <a:gd name="T14" fmla="*/ 3 w 47"/>
                <a:gd name="T15" fmla="*/ 20 h 29"/>
                <a:gd name="T16" fmla="*/ 0 w 47"/>
                <a:gd name="T17" fmla="*/ 24 h 29"/>
                <a:gd name="T18" fmla="*/ 10 w 47"/>
                <a:gd name="T19" fmla="*/ 24 h 29"/>
                <a:gd name="T20" fmla="*/ 12 w 47"/>
                <a:gd name="T21" fmla="*/ 29 h 29"/>
                <a:gd name="T22" fmla="*/ 14 w 47"/>
                <a:gd name="T23" fmla="*/ 27 h 29"/>
                <a:gd name="T24" fmla="*/ 24 w 47"/>
                <a:gd name="T25" fmla="*/ 18 h 29"/>
                <a:gd name="T26" fmla="*/ 33 w 47"/>
                <a:gd name="T27" fmla="*/ 23 h 29"/>
                <a:gd name="T28" fmla="*/ 39 w 47"/>
                <a:gd name="T29" fmla="*/ 23 h 29"/>
                <a:gd name="T30" fmla="*/ 47 w 47"/>
                <a:gd name="T31" fmla="*/ 21 h 29"/>
                <a:gd name="T32" fmla="*/ 37 w 47"/>
                <a:gd name="T3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29">
                  <a:moveTo>
                    <a:pt x="37" y="17"/>
                  </a:moveTo>
                  <a:cubicBezTo>
                    <a:pt x="36" y="17"/>
                    <a:pt x="37" y="15"/>
                    <a:pt x="35" y="13"/>
                  </a:cubicBezTo>
                  <a:cubicBezTo>
                    <a:pt x="31" y="8"/>
                    <a:pt x="24" y="10"/>
                    <a:pt x="19" y="4"/>
                  </a:cubicBezTo>
                  <a:cubicBezTo>
                    <a:pt x="19" y="5"/>
                    <a:pt x="18" y="5"/>
                    <a:pt x="17" y="6"/>
                  </a:cubicBezTo>
                  <a:cubicBezTo>
                    <a:pt x="16" y="4"/>
                    <a:pt x="14" y="3"/>
                    <a:pt x="13" y="0"/>
                  </a:cubicBezTo>
                  <a:cubicBezTo>
                    <a:pt x="7" y="0"/>
                    <a:pt x="5" y="9"/>
                    <a:pt x="5" y="13"/>
                  </a:cubicBezTo>
                  <a:cubicBezTo>
                    <a:pt x="5" y="15"/>
                    <a:pt x="5" y="15"/>
                    <a:pt x="5" y="17"/>
                  </a:cubicBezTo>
                  <a:cubicBezTo>
                    <a:pt x="5" y="18"/>
                    <a:pt x="5" y="19"/>
                    <a:pt x="3" y="20"/>
                  </a:cubicBezTo>
                  <a:cubicBezTo>
                    <a:pt x="3" y="21"/>
                    <a:pt x="1" y="20"/>
                    <a:pt x="0" y="24"/>
                  </a:cubicBezTo>
                  <a:cubicBezTo>
                    <a:pt x="2" y="24"/>
                    <a:pt x="7" y="23"/>
                    <a:pt x="10" y="24"/>
                  </a:cubicBezTo>
                  <a:cubicBezTo>
                    <a:pt x="10" y="27"/>
                    <a:pt x="9" y="29"/>
                    <a:pt x="12" y="29"/>
                  </a:cubicBezTo>
                  <a:cubicBezTo>
                    <a:pt x="13" y="29"/>
                    <a:pt x="13" y="28"/>
                    <a:pt x="14" y="27"/>
                  </a:cubicBezTo>
                  <a:cubicBezTo>
                    <a:pt x="17" y="28"/>
                    <a:pt x="24" y="23"/>
                    <a:pt x="24" y="18"/>
                  </a:cubicBezTo>
                  <a:cubicBezTo>
                    <a:pt x="26" y="18"/>
                    <a:pt x="33" y="23"/>
                    <a:pt x="33" y="23"/>
                  </a:cubicBezTo>
                  <a:cubicBezTo>
                    <a:pt x="35" y="23"/>
                    <a:pt x="37" y="23"/>
                    <a:pt x="39" y="23"/>
                  </a:cubicBezTo>
                  <a:cubicBezTo>
                    <a:pt x="42" y="23"/>
                    <a:pt x="44" y="23"/>
                    <a:pt x="47" y="21"/>
                  </a:cubicBezTo>
                  <a:cubicBezTo>
                    <a:pt x="45" y="18"/>
                    <a:pt x="41" y="20"/>
                    <a:pt x="3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4" name="Freeform 134">
              <a:extLst>
                <a:ext uri="{FF2B5EF4-FFF2-40B4-BE49-F238E27FC236}">
                  <a16:creationId xmlns:a16="http://schemas.microsoft.com/office/drawing/2014/main" id="{3A8D6CEF-4A99-4FB8-943C-93AAD722ACFC}"/>
                </a:ext>
              </a:extLst>
            </p:cNvPr>
            <p:cNvSpPr>
              <a:spLocks/>
            </p:cNvSpPr>
            <p:nvPr/>
          </p:nvSpPr>
          <p:spPr bwMode="auto">
            <a:xfrm>
              <a:off x="2378" y="1537"/>
              <a:ext cx="33" cy="30"/>
            </a:xfrm>
            <a:custGeom>
              <a:avLst/>
              <a:gdLst>
                <a:gd name="T0" fmla="*/ 14 w 14"/>
                <a:gd name="T1" fmla="*/ 8 h 13"/>
                <a:gd name="T2" fmla="*/ 0 w 14"/>
                <a:gd name="T3" fmla="*/ 8 h 13"/>
                <a:gd name="T4" fmla="*/ 6 w 14"/>
                <a:gd name="T5" fmla="*/ 13 h 13"/>
                <a:gd name="T6" fmla="*/ 14 w 14"/>
                <a:gd name="T7" fmla="*/ 8 h 13"/>
              </a:gdLst>
              <a:ahLst/>
              <a:cxnLst>
                <a:cxn ang="0">
                  <a:pos x="T0" y="T1"/>
                </a:cxn>
                <a:cxn ang="0">
                  <a:pos x="T2" y="T3"/>
                </a:cxn>
                <a:cxn ang="0">
                  <a:pos x="T4" y="T5"/>
                </a:cxn>
                <a:cxn ang="0">
                  <a:pos x="T6" y="T7"/>
                </a:cxn>
              </a:cxnLst>
              <a:rect l="0" t="0" r="r" b="b"/>
              <a:pathLst>
                <a:path w="14" h="13">
                  <a:moveTo>
                    <a:pt x="14" y="8"/>
                  </a:moveTo>
                  <a:cubicBezTo>
                    <a:pt x="14" y="0"/>
                    <a:pt x="0" y="0"/>
                    <a:pt x="0" y="8"/>
                  </a:cubicBezTo>
                  <a:cubicBezTo>
                    <a:pt x="0" y="12"/>
                    <a:pt x="2" y="13"/>
                    <a:pt x="6" y="13"/>
                  </a:cubicBezTo>
                  <a:cubicBezTo>
                    <a:pt x="8" y="13"/>
                    <a:pt x="14" y="12"/>
                    <a:pt x="1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5" name="Freeform 135">
              <a:extLst>
                <a:ext uri="{FF2B5EF4-FFF2-40B4-BE49-F238E27FC236}">
                  <a16:creationId xmlns:a16="http://schemas.microsoft.com/office/drawing/2014/main" id="{92925FA1-03C7-42F5-B5B6-6DCD1F7AE55C}"/>
                </a:ext>
              </a:extLst>
            </p:cNvPr>
            <p:cNvSpPr>
              <a:spLocks/>
            </p:cNvSpPr>
            <p:nvPr/>
          </p:nvSpPr>
          <p:spPr bwMode="auto">
            <a:xfrm>
              <a:off x="2281" y="1676"/>
              <a:ext cx="26" cy="22"/>
            </a:xfrm>
            <a:custGeom>
              <a:avLst/>
              <a:gdLst>
                <a:gd name="T0" fmla="*/ 5 w 11"/>
                <a:gd name="T1" fmla="*/ 0 h 9"/>
                <a:gd name="T2" fmla="*/ 0 w 11"/>
                <a:gd name="T3" fmla="*/ 6 h 9"/>
                <a:gd name="T4" fmla="*/ 0 w 11"/>
                <a:gd name="T5" fmla="*/ 9 h 9"/>
                <a:gd name="T6" fmla="*/ 11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4" y="2"/>
                    <a:pt x="0" y="4"/>
                    <a:pt x="0" y="6"/>
                  </a:cubicBezTo>
                  <a:cubicBezTo>
                    <a:pt x="0" y="9"/>
                    <a:pt x="0" y="9"/>
                    <a:pt x="0" y="9"/>
                  </a:cubicBezTo>
                  <a:cubicBezTo>
                    <a:pt x="4" y="9"/>
                    <a:pt x="9" y="4"/>
                    <a:pt x="11" y="1"/>
                  </a:cubicBezTo>
                  <a:cubicBezTo>
                    <a:pt x="8" y="0"/>
                    <a:pt x="9"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6" name="Freeform 136">
              <a:extLst>
                <a:ext uri="{FF2B5EF4-FFF2-40B4-BE49-F238E27FC236}">
                  <a16:creationId xmlns:a16="http://schemas.microsoft.com/office/drawing/2014/main" id="{7D36693A-0D3A-40C6-B685-38310767DAB4}"/>
                </a:ext>
              </a:extLst>
            </p:cNvPr>
            <p:cNvSpPr>
              <a:spLocks/>
            </p:cNvSpPr>
            <p:nvPr/>
          </p:nvSpPr>
          <p:spPr bwMode="auto">
            <a:xfrm>
              <a:off x="2321" y="1387"/>
              <a:ext cx="73" cy="31"/>
            </a:xfrm>
            <a:custGeom>
              <a:avLst/>
              <a:gdLst>
                <a:gd name="T0" fmla="*/ 12 w 31"/>
                <a:gd name="T1" fmla="*/ 13 h 13"/>
                <a:gd name="T2" fmla="*/ 20 w 31"/>
                <a:gd name="T3" fmla="*/ 11 h 13"/>
                <a:gd name="T4" fmla="*/ 27 w 31"/>
                <a:gd name="T5" fmla="*/ 12 h 13"/>
                <a:gd name="T6" fmla="*/ 31 w 31"/>
                <a:gd name="T7" fmla="*/ 9 h 13"/>
                <a:gd name="T8" fmla="*/ 15 w 31"/>
                <a:gd name="T9" fmla="*/ 2 h 13"/>
                <a:gd name="T10" fmla="*/ 4 w 31"/>
                <a:gd name="T11" fmla="*/ 0 h 13"/>
                <a:gd name="T12" fmla="*/ 0 w 31"/>
                <a:gd name="T13" fmla="*/ 3 h 13"/>
                <a:gd name="T14" fmla="*/ 5 w 31"/>
                <a:gd name="T15" fmla="*/ 8 h 13"/>
                <a:gd name="T16" fmla="*/ 12 w 3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
                  <a:moveTo>
                    <a:pt x="12" y="13"/>
                  </a:moveTo>
                  <a:cubicBezTo>
                    <a:pt x="15" y="13"/>
                    <a:pt x="17" y="11"/>
                    <a:pt x="20" y="11"/>
                  </a:cubicBezTo>
                  <a:cubicBezTo>
                    <a:pt x="22" y="11"/>
                    <a:pt x="24" y="12"/>
                    <a:pt x="27" y="12"/>
                  </a:cubicBezTo>
                  <a:cubicBezTo>
                    <a:pt x="29" y="12"/>
                    <a:pt x="30" y="11"/>
                    <a:pt x="31" y="9"/>
                  </a:cubicBezTo>
                  <a:cubicBezTo>
                    <a:pt x="27" y="7"/>
                    <a:pt x="22" y="2"/>
                    <a:pt x="15" y="2"/>
                  </a:cubicBezTo>
                  <a:cubicBezTo>
                    <a:pt x="11" y="2"/>
                    <a:pt x="9" y="0"/>
                    <a:pt x="4" y="0"/>
                  </a:cubicBezTo>
                  <a:cubicBezTo>
                    <a:pt x="2" y="0"/>
                    <a:pt x="0" y="1"/>
                    <a:pt x="0" y="3"/>
                  </a:cubicBezTo>
                  <a:cubicBezTo>
                    <a:pt x="0" y="6"/>
                    <a:pt x="3" y="7"/>
                    <a:pt x="5" y="8"/>
                  </a:cubicBezTo>
                  <a:cubicBezTo>
                    <a:pt x="3" y="12"/>
                    <a:pt x="7" y="13"/>
                    <a:pt x="1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7" name="Freeform 137">
              <a:extLst>
                <a:ext uri="{FF2B5EF4-FFF2-40B4-BE49-F238E27FC236}">
                  <a16:creationId xmlns:a16="http://schemas.microsoft.com/office/drawing/2014/main" id="{5F1013F8-B4B1-40F4-899B-FA901B64FA83}"/>
                </a:ext>
              </a:extLst>
            </p:cNvPr>
            <p:cNvSpPr>
              <a:spLocks/>
            </p:cNvSpPr>
            <p:nvPr/>
          </p:nvSpPr>
          <p:spPr bwMode="auto">
            <a:xfrm>
              <a:off x="2328" y="1691"/>
              <a:ext cx="17" cy="18"/>
            </a:xfrm>
            <a:custGeom>
              <a:avLst/>
              <a:gdLst>
                <a:gd name="T0" fmla="*/ 3 w 7"/>
                <a:gd name="T1" fmla="*/ 8 h 8"/>
                <a:gd name="T2" fmla="*/ 7 w 7"/>
                <a:gd name="T3" fmla="*/ 3 h 8"/>
                <a:gd name="T4" fmla="*/ 0 w 7"/>
                <a:gd name="T5" fmla="*/ 4 h 8"/>
                <a:gd name="T6" fmla="*/ 3 w 7"/>
                <a:gd name="T7" fmla="*/ 8 h 8"/>
              </a:gdLst>
              <a:ahLst/>
              <a:cxnLst>
                <a:cxn ang="0">
                  <a:pos x="T0" y="T1"/>
                </a:cxn>
                <a:cxn ang="0">
                  <a:pos x="T2" y="T3"/>
                </a:cxn>
                <a:cxn ang="0">
                  <a:pos x="T4" y="T5"/>
                </a:cxn>
                <a:cxn ang="0">
                  <a:pos x="T6" y="T7"/>
                </a:cxn>
              </a:cxnLst>
              <a:rect l="0" t="0" r="r" b="b"/>
              <a:pathLst>
                <a:path w="7" h="8">
                  <a:moveTo>
                    <a:pt x="3" y="8"/>
                  </a:moveTo>
                  <a:cubicBezTo>
                    <a:pt x="6" y="8"/>
                    <a:pt x="6" y="4"/>
                    <a:pt x="7" y="3"/>
                  </a:cubicBezTo>
                  <a:cubicBezTo>
                    <a:pt x="5" y="0"/>
                    <a:pt x="0" y="0"/>
                    <a:pt x="0" y="4"/>
                  </a:cubicBezTo>
                  <a:cubicBezTo>
                    <a:pt x="0" y="4"/>
                    <a:pt x="3" y="8"/>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8" name="Freeform 138">
              <a:extLst>
                <a:ext uri="{FF2B5EF4-FFF2-40B4-BE49-F238E27FC236}">
                  <a16:creationId xmlns:a16="http://schemas.microsoft.com/office/drawing/2014/main" id="{00499E5C-B02C-4A76-BF86-97C60611EF8E}"/>
                </a:ext>
              </a:extLst>
            </p:cNvPr>
            <p:cNvSpPr>
              <a:spLocks/>
            </p:cNvSpPr>
            <p:nvPr/>
          </p:nvSpPr>
          <p:spPr bwMode="auto">
            <a:xfrm>
              <a:off x="2416" y="1546"/>
              <a:ext cx="18" cy="10"/>
            </a:xfrm>
            <a:custGeom>
              <a:avLst/>
              <a:gdLst>
                <a:gd name="T0" fmla="*/ 8 w 8"/>
                <a:gd name="T1" fmla="*/ 3 h 4"/>
                <a:gd name="T2" fmla="*/ 3 w 8"/>
                <a:gd name="T3" fmla="*/ 0 h 4"/>
                <a:gd name="T4" fmla="*/ 0 w 8"/>
                <a:gd name="T5" fmla="*/ 2 h 4"/>
                <a:gd name="T6" fmla="*/ 3 w 8"/>
                <a:gd name="T7" fmla="*/ 4 h 4"/>
                <a:gd name="T8" fmla="*/ 8 w 8"/>
                <a:gd name="T9" fmla="*/ 3 h 4"/>
              </a:gdLst>
              <a:ahLst/>
              <a:cxnLst>
                <a:cxn ang="0">
                  <a:pos x="T0" y="T1"/>
                </a:cxn>
                <a:cxn ang="0">
                  <a:pos x="T2" y="T3"/>
                </a:cxn>
                <a:cxn ang="0">
                  <a:pos x="T4" y="T5"/>
                </a:cxn>
                <a:cxn ang="0">
                  <a:pos x="T6" y="T7"/>
                </a:cxn>
                <a:cxn ang="0">
                  <a:pos x="T8" y="T9"/>
                </a:cxn>
              </a:cxnLst>
              <a:rect l="0" t="0" r="r" b="b"/>
              <a:pathLst>
                <a:path w="8" h="4">
                  <a:moveTo>
                    <a:pt x="8" y="3"/>
                  </a:moveTo>
                  <a:cubicBezTo>
                    <a:pt x="7" y="3"/>
                    <a:pt x="5" y="0"/>
                    <a:pt x="3" y="0"/>
                  </a:cubicBezTo>
                  <a:cubicBezTo>
                    <a:pt x="3" y="0"/>
                    <a:pt x="0" y="1"/>
                    <a:pt x="0" y="2"/>
                  </a:cubicBezTo>
                  <a:cubicBezTo>
                    <a:pt x="0" y="3"/>
                    <a:pt x="2" y="4"/>
                    <a:pt x="3" y="4"/>
                  </a:cubicBezTo>
                  <a:cubicBezTo>
                    <a:pt x="6" y="4"/>
                    <a:pt x="5" y="4"/>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39" name="Freeform 139">
              <a:extLst>
                <a:ext uri="{FF2B5EF4-FFF2-40B4-BE49-F238E27FC236}">
                  <a16:creationId xmlns:a16="http://schemas.microsoft.com/office/drawing/2014/main" id="{145BD8B8-5DE6-4E08-BED7-3D47BD75BDA1}"/>
                </a:ext>
              </a:extLst>
            </p:cNvPr>
            <p:cNvSpPr>
              <a:spLocks/>
            </p:cNvSpPr>
            <p:nvPr/>
          </p:nvSpPr>
          <p:spPr bwMode="auto">
            <a:xfrm>
              <a:off x="2340" y="1515"/>
              <a:ext cx="19" cy="12"/>
            </a:xfrm>
            <a:custGeom>
              <a:avLst/>
              <a:gdLst>
                <a:gd name="T0" fmla="*/ 8 w 8"/>
                <a:gd name="T1" fmla="*/ 0 h 5"/>
                <a:gd name="T2" fmla="*/ 3 w 8"/>
                <a:gd name="T3" fmla="*/ 5 h 5"/>
                <a:gd name="T4" fmla="*/ 8 w 8"/>
                <a:gd name="T5" fmla="*/ 0 h 5"/>
              </a:gdLst>
              <a:ahLst/>
              <a:cxnLst>
                <a:cxn ang="0">
                  <a:pos x="T0" y="T1"/>
                </a:cxn>
                <a:cxn ang="0">
                  <a:pos x="T2" y="T3"/>
                </a:cxn>
                <a:cxn ang="0">
                  <a:pos x="T4" y="T5"/>
                </a:cxn>
              </a:cxnLst>
              <a:rect l="0" t="0" r="r" b="b"/>
              <a:pathLst>
                <a:path w="8" h="5">
                  <a:moveTo>
                    <a:pt x="8" y="0"/>
                  </a:moveTo>
                  <a:cubicBezTo>
                    <a:pt x="5" y="0"/>
                    <a:pt x="0" y="5"/>
                    <a:pt x="3" y="5"/>
                  </a:cubicBezTo>
                  <a:cubicBezTo>
                    <a:pt x="6" y="5"/>
                    <a:pt x="7" y="2"/>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0" name="Freeform 140">
              <a:extLst>
                <a:ext uri="{FF2B5EF4-FFF2-40B4-BE49-F238E27FC236}">
                  <a16:creationId xmlns:a16="http://schemas.microsoft.com/office/drawing/2014/main" id="{FE237165-499D-44E9-A34D-E8F3F03BC8F5}"/>
                </a:ext>
              </a:extLst>
            </p:cNvPr>
            <p:cNvSpPr>
              <a:spLocks/>
            </p:cNvSpPr>
            <p:nvPr/>
          </p:nvSpPr>
          <p:spPr bwMode="auto">
            <a:xfrm>
              <a:off x="2179" y="1387"/>
              <a:ext cx="440" cy="318"/>
            </a:xfrm>
            <a:custGeom>
              <a:avLst/>
              <a:gdLst>
                <a:gd name="T0" fmla="*/ 112 w 186"/>
                <a:gd name="T1" fmla="*/ 27 h 134"/>
                <a:gd name="T2" fmla="*/ 81 w 186"/>
                <a:gd name="T3" fmla="*/ 13 h 134"/>
                <a:gd name="T4" fmla="*/ 67 w 186"/>
                <a:gd name="T5" fmla="*/ 17 h 134"/>
                <a:gd name="T6" fmla="*/ 63 w 186"/>
                <a:gd name="T7" fmla="*/ 15 h 134"/>
                <a:gd name="T8" fmla="*/ 29 w 186"/>
                <a:gd name="T9" fmla="*/ 13 h 134"/>
                <a:gd name="T10" fmla="*/ 26 w 186"/>
                <a:gd name="T11" fmla="*/ 24 h 134"/>
                <a:gd name="T12" fmla="*/ 24 w 186"/>
                <a:gd name="T13" fmla="*/ 16 h 134"/>
                <a:gd name="T14" fmla="*/ 32 w 186"/>
                <a:gd name="T15" fmla="*/ 2 h 134"/>
                <a:gd name="T16" fmla="*/ 6 w 186"/>
                <a:gd name="T17" fmla="*/ 8 h 134"/>
                <a:gd name="T18" fmla="*/ 0 w 186"/>
                <a:gd name="T19" fmla="*/ 24 h 134"/>
                <a:gd name="T20" fmla="*/ 15 w 186"/>
                <a:gd name="T21" fmla="*/ 33 h 134"/>
                <a:gd name="T22" fmla="*/ 5 w 186"/>
                <a:gd name="T23" fmla="*/ 36 h 134"/>
                <a:gd name="T24" fmla="*/ 22 w 186"/>
                <a:gd name="T25" fmla="*/ 43 h 134"/>
                <a:gd name="T26" fmla="*/ 63 w 186"/>
                <a:gd name="T27" fmla="*/ 47 h 134"/>
                <a:gd name="T28" fmla="*/ 75 w 186"/>
                <a:gd name="T29" fmla="*/ 43 h 134"/>
                <a:gd name="T30" fmla="*/ 87 w 186"/>
                <a:gd name="T31" fmla="*/ 58 h 134"/>
                <a:gd name="T32" fmla="*/ 96 w 186"/>
                <a:gd name="T33" fmla="*/ 58 h 134"/>
                <a:gd name="T34" fmla="*/ 108 w 186"/>
                <a:gd name="T35" fmla="*/ 86 h 134"/>
                <a:gd name="T36" fmla="*/ 107 w 186"/>
                <a:gd name="T37" fmla="*/ 93 h 134"/>
                <a:gd name="T38" fmla="*/ 87 w 186"/>
                <a:gd name="T39" fmla="*/ 95 h 134"/>
                <a:gd name="T40" fmla="*/ 87 w 186"/>
                <a:gd name="T41" fmla="*/ 109 h 134"/>
                <a:gd name="T42" fmla="*/ 98 w 186"/>
                <a:gd name="T43" fmla="*/ 108 h 134"/>
                <a:gd name="T44" fmla="*/ 120 w 186"/>
                <a:gd name="T45" fmla="*/ 116 h 134"/>
                <a:gd name="T46" fmla="*/ 152 w 186"/>
                <a:gd name="T47" fmla="*/ 131 h 134"/>
                <a:gd name="T48" fmla="*/ 157 w 186"/>
                <a:gd name="T49" fmla="*/ 131 h 134"/>
                <a:gd name="T50" fmla="*/ 143 w 186"/>
                <a:gd name="T51" fmla="*/ 115 h 134"/>
                <a:gd name="T52" fmla="*/ 168 w 186"/>
                <a:gd name="T53" fmla="*/ 115 h 134"/>
                <a:gd name="T54" fmla="*/ 164 w 186"/>
                <a:gd name="T55" fmla="*/ 107 h 134"/>
                <a:gd name="T56" fmla="*/ 154 w 186"/>
                <a:gd name="T57" fmla="*/ 104 h 134"/>
                <a:gd name="T58" fmla="*/ 147 w 186"/>
                <a:gd name="T59" fmla="*/ 95 h 134"/>
                <a:gd name="T60" fmla="*/ 151 w 186"/>
                <a:gd name="T61" fmla="*/ 91 h 134"/>
                <a:gd name="T62" fmla="*/ 146 w 186"/>
                <a:gd name="T63" fmla="*/ 87 h 134"/>
                <a:gd name="T64" fmla="*/ 172 w 186"/>
                <a:gd name="T65" fmla="*/ 100 h 134"/>
                <a:gd name="T66" fmla="*/ 180 w 186"/>
                <a:gd name="T67" fmla="*/ 91 h 134"/>
                <a:gd name="T68" fmla="*/ 186 w 186"/>
                <a:gd name="T69" fmla="*/ 85 h 134"/>
                <a:gd name="T70" fmla="*/ 176 w 186"/>
                <a:gd name="T71" fmla="*/ 78 h 134"/>
                <a:gd name="T72" fmla="*/ 163 w 186"/>
                <a:gd name="T73" fmla="*/ 69 h 134"/>
                <a:gd name="T74" fmla="*/ 146 w 186"/>
                <a:gd name="T75" fmla="*/ 59 h 134"/>
                <a:gd name="T76" fmla="*/ 150 w 186"/>
                <a:gd name="T77" fmla="*/ 52 h 134"/>
                <a:gd name="T78" fmla="*/ 151 w 186"/>
                <a:gd name="T79" fmla="*/ 48 h 134"/>
                <a:gd name="T80" fmla="*/ 139 w 186"/>
                <a:gd name="T81" fmla="*/ 43 h 134"/>
                <a:gd name="T82" fmla="*/ 124 w 186"/>
                <a:gd name="T83" fmla="*/ 3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34">
                  <a:moveTo>
                    <a:pt x="117" y="27"/>
                  </a:moveTo>
                  <a:cubicBezTo>
                    <a:pt x="116" y="27"/>
                    <a:pt x="115" y="27"/>
                    <a:pt x="112" y="27"/>
                  </a:cubicBezTo>
                  <a:cubicBezTo>
                    <a:pt x="104" y="27"/>
                    <a:pt x="103" y="20"/>
                    <a:pt x="98" y="16"/>
                  </a:cubicBezTo>
                  <a:cubicBezTo>
                    <a:pt x="95" y="14"/>
                    <a:pt x="85" y="13"/>
                    <a:pt x="81" y="13"/>
                  </a:cubicBezTo>
                  <a:cubicBezTo>
                    <a:pt x="77" y="13"/>
                    <a:pt x="75" y="19"/>
                    <a:pt x="72" y="19"/>
                  </a:cubicBezTo>
                  <a:cubicBezTo>
                    <a:pt x="69" y="19"/>
                    <a:pt x="69" y="17"/>
                    <a:pt x="67" y="17"/>
                  </a:cubicBezTo>
                  <a:cubicBezTo>
                    <a:pt x="65" y="17"/>
                    <a:pt x="63" y="19"/>
                    <a:pt x="63" y="19"/>
                  </a:cubicBezTo>
                  <a:cubicBezTo>
                    <a:pt x="59" y="19"/>
                    <a:pt x="63" y="16"/>
                    <a:pt x="63" y="15"/>
                  </a:cubicBezTo>
                  <a:cubicBezTo>
                    <a:pt x="63" y="10"/>
                    <a:pt x="59" y="2"/>
                    <a:pt x="53" y="2"/>
                  </a:cubicBezTo>
                  <a:cubicBezTo>
                    <a:pt x="44" y="2"/>
                    <a:pt x="29" y="4"/>
                    <a:pt x="29" y="13"/>
                  </a:cubicBezTo>
                  <a:cubicBezTo>
                    <a:pt x="29" y="15"/>
                    <a:pt x="31" y="17"/>
                    <a:pt x="31" y="19"/>
                  </a:cubicBezTo>
                  <a:cubicBezTo>
                    <a:pt x="31" y="21"/>
                    <a:pt x="28" y="24"/>
                    <a:pt x="26" y="24"/>
                  </a:cubicBezTo>
                  <a:cubicBezTo>
                    <a:pt x="24" y="24"/>
                    <a:pt x="24" y="22"/>
                    <a:pt x="24" y="20"/>
                  </a:cubicBezTo>
                  <a:cubicBezTo>
                    <a:pt x="24" y="20"/>
                    <a:pt x="23" y="17"/>
                    <a:pt x="24" y="16"/>
                  </a:cubicBezTo>
                  <a:cubicBezTo>
                    <a:pt x="23" y="16"/>
                    <a:pt x="22" y="15"/>
                    <a:pt x="22" y="14"/>
                  </a:cubicBezTo>
                  <a:cubicBezTo>
                    <a:pt x="22" y="7"/>
                    <a:pt x="30" y="7"/>
                    <a:pt x="32" y="2"/>
                  </a:cubicBezTo>
                  <a:cubicBezTo>
                    <a:pt x="32" y="2"/>
                    <a:pt x="24" y="0"/>
                    <a:pt x="24" y="0"/>
                  </a:cubicBezTo>
                  <a:cubicBezTo>
                    <a:pt x="17" y="0"/>
                    <a:pt x="11" y="3"/>
                    <a:pt x="6" y="8"/>
                  </a:cubicBezTo>
                  <a:cubicBezTo>
                    <a:pt x="5" y="9"/>
                    <a:pt x="6" y="13"/>
                    <a:pt x="5" y="14"/>
                  </a:cubicBezTo>
                  <a:cubicBezTo>
                    <a:pt x="1" y="17"/>
                    <a:pt x="0" y="18"/>
                    <a:pt x="0" y="24"/>
                  </a:cubicBezTo>
                  <a:cubicBezTo>
                    <a:pt x="0" y="26"/>
                    <a:pt x="3" y="31"/>
                    <a:pt x="3" y="31"/>
                  </a:cubicBezTo>
                  <a:cubicBezTo>
                    <a:pt x="3" y="31"/>
                    <a:pt x="15" y="31"/>
                    <a:pt x="15" y="33"/>
                  </a:cubicBezTo>
                  <a:cubicBezTo>
                    <a:pt x="15" y="36"/>
                    <a:pt x="15" y="36"/>
                    <a:pt x="15" y="36"/>
                  </a:cubicBezTo>
                  <a:cubicBezTo>
                    <a:pt x="11" y="35"/>
                    <a:pt x="8" y="34"/>
                    <a:pt x="5" y="36"/>
                  </a:cubicBezTo>
                  <a:cubicBezTo>
                    <a:pt x="6" y="39"/>
                    <a:pt x="10" y="39"/>
                    <a:pt x="11" y="43"/>
                  </a:cubicBezTo>
                  <a:cubicBezTo>
                    <a:pt x="22" y="43"/>
                    <a:pt x="22" y="43"/>
                    <a:pt x="22" y="43"/>
                  </a:cubicBezTo>
                  <a:cubicBezTo>
                    <a:pt x="23" y="43"/>
                    <a:pt x="27" y="47"/>
                    <a:pt x="28" y="47"/>
                  </a:cubicBezTo>
                  <a:cubicBezTo>
                    <a:pt x="39" y="47"/>
                    <a:pt x="56" y="46"/>
                    <a:pt x="63" y="47"/>
                  </a:cubicBezTo>
                  <a:cubicBezTo>
                    <a:pt x="63" y="48"/>
                    <a:pt x="62" y="52"/>
                    <a:pt x="65" y="52"/>
                  </a:cubicBezTo>
                  <a:cubicBezTo>
                    <a:pt x="69" y="52"/>
                    <a:pt x="72" y="43"/>
                    <a:pt x="75" y="43"/>
                  </a:cubicBezTo>
                  <a:cubicBezTo>
                    <a:pt x="78" y="43"/>
                    <a:pt x="90" y="53"/>
                    <a:pt x="92" y="56"/>
                  </a:cubicBezTo>
                  <a:cubicBezTo>
                    <a:pt x="91" y="56"/>
                    <a:pt x="87" y="56"/>
                    <a:pt x="87" y="58"/>
                  </a:cubicBezTo>
                  <a:cubicBezTo>
                    <a:pt x="87" y="59"/>
                    <a:pt x="88" y="61"/>
                    <a:pt x="89" y="61"/>
                  </a:cubicBezTo>
                  <a:cubicBezTo>
                    <a:pt x="91" y="61"/>
                    <a:pt x="93" y="58"/>
                    <a:pt x="96" y="58"/>
                  </a:cubicBezTo>
                  <a:cubicBezTo>
                    <a:pt x="101" y="58"/>
                    <a:pt x="115" y="70"/>
                    <a:pt x="115" y="75"/>
                  </a:cubicBezTo>
                  <a:cubicBezTo>
                    <a:pt x="115" y="79"/>
                    <a:pt x="110" y="84"/>
                    <a:pt x="108" y="86"/>
                  </a:cubicBezTo>
                  <a:cubicBezTo>
                    <a:pt x="107" y="87"/>
                    <a:pt x="103" y="85"/>
                    <a:pt x="103" y="89"/>
                  </a:cubicBezTo>
                  <a:cubicBezTo>
                    <a:pt x="103" y="91"/>
                    <a:pt x="106" y="92"/>
                    <a:pt x="107" y="93"/>
                  </a:cubicBezTo>
                  <a:cubicBezTo>
                    <a:pt x="104" y="95"/>
                    <a:pt x="98" y="95"/>
                    <a:pt x="96" y="95"/>
                  </a:cubicBezTo>
                  <a:cubicBezTo>
                    <a:pt x="94" y="95"/>
                    <a:pt x="91" y="95"/>
                    <a:pt x="87" y="95"/>
                  </a:cubicBezTo>
                  <a:cubicBezTo>
                    <a:pt x="84" y="95"/>
                    <a:pt x="78" y="100"/>
                    <a:pt x="78" y="102"/>
                  </a:cubicBezTo>
                  <a:cubicBezTo>
                    <a:pt x="78" y="105"/>
                    <a:pt x="85" y="109"/>
                    <a:pt x="87" y="109"/>
                  </a:cubicBezTo>
                  <a:cubicBezTo>
                    <a:pt x="90" y="109"/>
                    <a:pt x="91" y="106"/>
                    <a:pt x="94" y="106"/>
                  </a:cubicBezTo>
                  <a:cubicBezTo>
                    <a:pt x="96" y="106"/>
                    <a:pt x="96" y="108"/>
                    <a:pt x="98" y="108"/>
                  </a:cubicBezTo>
                  <a:cubicBezTo>
                    <a:pt x="100" y="108"/>
                    <a:pt x="101" y="106"/>
                    <a:pt x="103" y="104"/>
                  </a:cubicBezTo>
                  <a:cubicBezTo>
                    <a:pt x="109" y="108"/>
                    <a:pt x="113" y="112"/>
                    <a:pt x="120" y="116"/>
                  </a:cubicBezTo>
                  <a:cubicBezTo>
                    <a:pt x="116" y="123"/>
                    <a:pt x="130" y="123"/>
                    <a:pt x="135" y="126"/>
                  </a:cubicBezTo>
                  <a:cubicBezTo>
                    <a:pt x="141" y="129"/>
                    <a:pt x="145" y="128"/>
                    <a:pt x="152" y="131"/>
                  </a:cubicBezTo>
                  <a:cubicBezTo>
                    <a:pt x="153" y="131"/>
                    <a:pt x="153" y="134"/>
                    <a:pt x="154" y="134"/>
                  </a:cubicBezTo>
                  <a:cubicBezTo>
                    <a:pt x="155" y="134"/>
                    <a:pt x="157" y="133"/>
                    <a:pt x="157" y="131"/>
                  </a:cubicBezTo>
                  <a:cubicBezTo>
                    <a:pt x="157" y="125"/>
                    <a:pt x="144" y="119"/>
                    <a:pt x="140" y="115"/>
                  </a:cubicBezTo>
                  <a:cubicBezTo>
                    <a:pt x="143" y="115"/>
                    <a:pt x="143" y="115"/>
                    <a:pt x="143" y="115"/>
                  </a:cubicBezTo>
                  <a:cubicBezTo>
                    <a:pt x="146" y="119"/>
                    <a:pt x="160" y="124"/>
                    <a:pt x="164" y="124"/>
                  </a:cubicBezTo>
                  <a:cubicBezTo>
                    <a:pt x="165" y="122"/>
                    <a:pt x="168" y="117"/>
                    <a:pt x="168" y="115"/>
                  </a:cubicBezTo>
                  <a:cubicBezTo>
                    <a:pt x="168" y="113"/>
                    <a:pt x="164" y="112"/>
                    <a:pt x="164" y="111"/>
                  </a:cubicBezTo>
                  <a:cubicBezTo>
                    <a:pt x="164" y="110"/>
                    <a:pt x="164" y="107"/>
                    <a:pt x="164" y="107"/>
                  </a:cubicBezTo>
                  <a:cubicBezTo>
                    <a:pt x="162" y="107"/>
                    <a:pt x="162" y="107"/>
                    <a:pt x="160" y="107"/>
                  </a:cubicBezTo>
                  <a:cubicBezTo>
                    <a:pt x="159" y="103"/>
                    <a:pt x="158" y="106"/>
                    <a:pt x="154" y="104"/>
                  </a:cubicBezTo>
                  <a:cubicBezTo>
                    <a:pt x="152" y="103"/>
                    <a:pt x="149" y="95"/>
                    <a:pt x="149" y="95"/>
                  </a:cubicBezTo>
                  <a:cubicBezTo>
                    <a:pt x="147" y="95"/>
                    <a:pt x="147" y="95"/>
                    <a:pt x="147" y="95"/>
                  </a:cubicBezTo>
                  <a:cubicBezTo>
                    <a:pt x="147" y="91"/>
                    <a:pt x="147" y="91"/>
                    <a:pt x="147" y="91"/>
                  </a:cubicBezTo>
                  <a:cubicBezTo>
                    <a:pt x="147" y="91"/>
                    <a:pt x="147" y="91"/>
                    <a:pt x="151" y="91"/>
                  </a:cubicBezTo>
                  <a:cubicBezTo>
                    <a:pt x="151" y="88"/>
                    <a:pt x="151" y="88"/>
                    <a:pt x="151" y="88"/>
                  </a:cubicBezTo>
                  <a:cubicBezTo>
                    <a:pt x="147" y="88"/>
                    <a:pt x="148" y="89"/>
                    <a:pt x="146" y="87"/>
                  </a:cubicBezTo>
                  <a:cubicBezTo>
                    <a:pt x="146" y="87"/>
                    <a:pt x="148" y="85"/>
                    <a:pt x="150" y="85"/>
                  </a:cubicBezTo>
                  <a:cubicBezTo>
                    <a:pt x="160" y="85"/>
                    <a:pt x="161" y="100"/>
                    <a:pt x="172" y="100"/>
                  </a:cubicBezTo>
                  <a:cubicBezTo>
                    <a:pt x="174" y="100"/>
                    <a:pt x="175" y="97"/>
                    <a:pt x="175" y="94"/>
                  </a:cubicBezTo>
                  <a:cubicBezTo>
                    <a:pt x="179" y="94"/>
                    <a:pt x="180" y="92"/>
                    <a:pt x="180" y="91"/>
                  </a:cubicBezTo>
                  <a:cubicBezTo>
                    <a:pt x="180" y="90"/>
                    <a:pt x="180" y="91"/>
                    <a:pt x="180" y="88"/>
                  </a:cubicBezTo>
                  <a:cubicBezTo>
                    <a:pt x="183" y="88"/>
                    <a:pt x="186" y="87"/>
                    <a:pt x="186" y="85"/>
                  </a:cubicBezTo>
                  <a:cubicBezTo>
                    <a:pt x="186" y="81"/>
                    <a:pt x="185" y="79"/>
                    <a:pt x="180" y="79"/>
                  </a:cubicBezTo>
                  <a:cubicBezTo>
                    <a:pt x="179" y="79"/>
                    <a:pt x="177" y="79"/>
                    <a:pt x="176" y="78"/>
                  </a:cubicBezTo>
                  <a:cubicBezTo>
                    <a:pt x="174" y="74"/>
                    <a:pt x="173" y="77"/>
                    <a:pt x="168" y="77"/>
                  </a:cubicBezTo>
                  <a:cubicBezTo>
                    <a:pt x="165" y="77"/>
                    <a:pt x="164" y="73"/>
                    <a:pt x="163" y="69"/>
                  </a:cubicBezTo>
                  <a:cubicBezTo>
                    <a:pt x="159" y="69"/>
                    <a:pt x="152" y="66"/>
                    <a:pt x="152" y="61"/>
                  </a:cubicBezTo>
                  <a:cubicBezTo>
                    <a:pt x="149" y="61"/>
                    <a:pt x="148" y="60"/>
                    <a:pt x="146" y="59"/>
                  </a:cubicBezTo>
                  <a:cubicBezTo>
                    <a:pt x="148" y="56"/>
                    <a:pt x="150" y="56"/>
                    <a:pt x="153" y="54"/>
                  </a:cubicBezTo>
                  <a:cubicBezTo>
                    <a:pt x="152" y="53"/>
                    <a:pt x="151" y="52"/>
                    <a:pt x="150" y="52"/>
                  </a:cubicBezTo>
                  <a:cubicBezTo>
                    <a:pt x="148" y="52"/>
                    <a:pt x="147" y="52"/>
                    <a:pt x="143" y="52"/>
                  </a:cubicBezTo>
                  <a:cubicBezTo>
                    <a:pt x="145" y="49"/>
                    <a:pt x="148" y="49"/>
                    <a:pt x="151" y="48"/>
                  </a:cubicBezTo>
                  <a:cubicBezTo>
                    <a:pt x="150" y="45"/>
                    <a:pt x="148" y="43"/>
                    <a:pt x="145" y="43"/>
                  </a:cubicBezTo>
                  <a:cubicBezTo>
                    <a:pt x="145" y="43"/>
                    <a:pt x="143" y="43"/>
                    <a:pt x="139" y="43"/>
                  </a:cubicBezTo>
                  <a:cubicBezTo>
                    <a:pt x="139" y="39"/>
                    <a:pt x="139" y="39"/>
                    <a:pt x="139" y="39"/>
                  </a:cubicBezTo>
                  <a:cubicBezTo>
                    <a:pt x="135" y="38"/>
                    <a:pt x="130" y="34"/>
                    <a:pt x="124" y="32"/>
                  </a:cubicBezTo>
                  <a:cubicBezTo>
                    <a:pt x="125" y="28"/>
                    <a:pt x="120" y="27"/>
                    <a:pt x="11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1" name="Freeform 141">
              <a:extLst>
                <a:ext uri="{FF2B5EF4-FFF2-40B4-BE49-F238E27FC236}">
                  <a16:creationId xmlns:a16="http://schemas.microsoft.com/office/drawing/2014/main" id="{AF1E9AEA-0791-404B-9F70-3163AD872690}"/>
                </a:ext>
              </a:extLst>
            </p:cNvPr>
            <p:cNvSpPr>
              <a:spLocks/>
            </p:cNvSpPr>
            <p:nvPr/>
          </p:nvSpPr>
          <p:spPr bwMode="auto">
            <a:xfrm>
              <a:off x="2361" y="1660"/>
              <a:ext cx="12" cy="12"/>
            </a:xfrm>
            <a:custGeom>
              <a:avLst/>
              <a:gdLst>
                <a:gd name="T0" fmla="*/ 0 w 5"/>
                <a:gd name="T1" fmla="*/ 3 h 5"/>
                <a:gd name="T2" fmla="*/ 5 w 5"/>
                <a:gd name="T3" fmla="*/ 3 h 5"/>
                <a:gd name="T4" fmla="*/ 0 w 5"/>
                <a:gd name="T5" fmla="*/ 3 h 5"/>
              </a:gdLst>
              <a:ahLst/>
              <a:cxnLst>
                <a:cxn ang="0">
                  <a:pos x="T0" y="T1"/>
                </a:cxn>
                <a:cxn ang="0">
                  <a:pos x="T2" y="T3"/>
                </a:cxn>
                <a:cxn ang="0">
                  <a:pos x="T4" y="T5"/>
                </a:cxn>
              </a:cxnLst>
              <a:rect l="0" t="0" r="r" b="b"/>
              <a:pathLst>
                <a:path w="5" h="5">
                  <a:moveTo>
                    <a:pt x="0" y="3"/>
                  </a:moveTo>
                  <a:cubicBezTo>
                    <a:pt x="2" y="5"/>
                    <a:pt x="2" y="5"/>
                    <a:pt x="5" y="3"/>
                  </a:cubicBezTo>
                  <a:cubicBezTo>
                    <a:pt x="2" y="2"/>
                    <a:pt x="2"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2" name="Freeform 142">
              <a:extLst>
                <a:ext uri="{FF2B5EF4-FFF2-40B4-BE49-F238E27FC236}">
                  <a16:creationId xmlns:a16="http://schemas.microsoft.com/office/drawing/2014/main" id="{3AE5B297-13C7-479C-8994-5CE6E3E39464}"/>
                </a:ext>
              </a:extLst>
            </p:cNvPr>
            <p:cNvSpPr>
              <a:spLocks/>
            </p:cNvSpPr>
            <p:nvPr/>
          </p:nvSpPr>
          <p:spPr bwMode="auto">
            <a:xfrm>
              <a:off x="2269" y="1598"/>
              <a:ext cx="12" cy="12"/>
            </a:xfrm>
            <a:custGeom>
              <a:avLst/>
              <a:gdLst>
                <a:gd name="T0" fmla="*/ 1 w 5"/>
                <a:gd name="T1" fmla="*/ 2 h 5"/>
                <a:gd name="T2" fmla="*/ 5 w 5"/>
                <a:gd name="T3" fmla="*/ 5 h 5"/>
                <a:gd name="T4" fmla="*/ 1 w 5"/>
                <a:gd name="T5" fmla="*/ 2 h 5"/>
              </a:gdLst>
              <a:ahLst/>
              <a:cxnLst>
                <a:cxn ang="0">
                  <a:pos x="T0" y="T1"/>
                </a:cxn>
                <a:cxn ang="0">
                  <a:pos x="T2" y="T3"/>
                </a:cxn>
                <a:cxn ang="0">
                  <a:pos x="T4" y="T5"/>
                </a:cxn>
              </a:cxnLst>
              <a:rect l="0" t="0" r="r" b="b"/>
              <a:pathLst>
                <a:path w="5" h="5">
                  <a:moveTo>
                    <a:pt x="1" y="2"/>
                  </a:moveTo>
                  <a:cubicBezTo>
                    <a:pt x="0" y="3"/>
                    <a:pt x="2" y="5"/>
                    <a:pt x="5" y="5"/>
                  </a:cubicBezTo>
                  <a:cubicBezTo>
                    <a:pt x="4" y="3"/>
                    <a:pt x="4"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3" name="Freeform 143">
              <a:extLst>
                <a:ext uri="{FF2B5EF4-FFF2-40B4-BE49-F238E27FC236}">
                  <a16:creationId xmlns:a16="http://schemas.microsoft.com/office/drawing/2014/main" id="{6A6448C4-632C-48DE-AEF2-98B77A60E8AB}"/>
                </a:ext>
              </a:extLst>
            </p:cNvPr>
            <p:cNvSpPr>
              <a:spLocks noEditPoints="1"/>
            </p:cNvSpPr>
            <p:nvPr/>
          </p:nvSpPr>
          <p:spPr bwMode="auto">
            <a:xfrm>
              <a:off x="2153" y="1068"/>
              <a:ext cx="471" cy="248"/>
            </a:xfrm>
            <a:custGeom>
              <a:avLst/>
              <a:gdLst>
                <a:gd name="T0" fmla="*/ 15 w 199"/>
                <a:gd name="T1" fmla="*/ 26 h 105"/>
                <a:gd name="T2" fmla="*/ 13 w 199"/>
                <a:gd name="T3" fmla="*/ 31 h 105"/>
                <a:gd name="T4" fmla="*/ 26 w 199"/>
                <a:gd name="T5" fmla="*/ 27 h 105"/>
                <a:gd name="T6" fmla="*/ 23 w 199"/>
                <a:gd name="T7" fmla="*/ 34 h 105"/>
                <a:gd name="T8" fmla="*/ 29 w 199"/>
                <a:gd name="T9" fmla="*/ 41 h 105"/>
                <a:gd name="T10" fmla="*/ 37 w 199"/>
                <a:gd name="T11" fmla="*/ 38 h 105"/>
                <a:gd name="T12" fmla="*/ 51 w 199"/>
                <a:gd name="T13" fmla="*/ 41 h 105"/>
                <a:gd name="T14" fmla="*/ 55 w 199"/>
                <a:gd name="T15" fmla="*/ 45 h 105"/>
                <a:gd name="T16" fmla="*/ 50 w 199"/>
                <a:gd name="T17" fmla="*/ 45 h 105"/>
                <a:gd name="T18" fmla="*/ 34 w 199"/>
                <a:gd name="T19" fmla="*/ 45 h 105"/>
                <a:gd name="T20" fmla="*/ 32 w 199"/>
                <a:gd name="T21" fmla="*/ 49 h 105"/>
                <a:gd name="T22" fmla="*/ 36 w 199"/>
                <a:gd name="T23" fmla="*/ 67 h 105"/>
                <a:gd name="T24" fmla="*/ 30 w 199"/>
                <a:gd name="T25" fmla="*/ 78 h 105"/>
                <a:gd name="T26" fmla="*/ 34 w 199"/>
                <a:gd name="T27" fmla="*/ 74 h 105"/>
                <a:gd name="T28" fmla="*/ 47 w 199"/>
                <a:gd name="T29" fmla="*/ 86 h 105"/>
                <a:gd name="T30" fmla="*/ 29 w 199"/>
                <a:gd name="T31" fmla="*/ 80 h 105"/>
                <a:gd name="T32" fmla="*/ 31 w 199"/>
                <a:gd name="T33" fmla="*/ 90 h 105"/>
                <a:gd name="T34" fmla="*/ 17 w 199"/>
                <a:gd name="T35" fmla="*/ 100 h 105"/>
                <a:gd name="T36" fmla="*/ 41 w 199"/>
                <a:gd name="T37" fmla="*/ 104 h 105"/>
                <a:gd name="T38" fmla="*/ 65 w 199"/>
                <a:gd name="T39" fmla="*/ 102 h 105"/>
                <a:gd name="T40" fmla="*/ 90 w 199"/>
                <a:gd name="T41" fmla="*/ 96 h 105"/>
                <a:gd name="T42" fmla="*/ 81 w 199"/>
                <a:gd name="T43" fmla="*/ 94 h 105"/>
                <a:gd name="T44" fmla="*/ 89 w 199"/>
                <a:gd name="T45" fmla="*/ 82 h 105"/>
                <a:gd name="T46" fmla="*/ 111 w 199"/>
                <a:gd name="T47" fmla="*/ 71 h 105"/>
                <a:gd name="T48" fmla="*/ 111 w 199"/>
                <a:gd name="T49" fmla="*/ 62 h 105"/>
                <a:gd name="T50" fmla="*/ 119 w 199"/>
                <a:gd name="T51" fmla="*/ 56 h 105"/>
                <a:gd name="T52" fmla="*/ 152 w 199"/>
                <a:gd name="T53" fmla="*/ 38 h 105"/>
                <a:gd name="T54" fmla="*/ 161 w 199"/>
                <a:gd name="T55" fmla="*/ 26 h 105"/>
                <a:gd name="T56" fmla="*/ 199 w 199"/>
                <a:gd name="T57" fmla="*/ 14 h 105"/>
                <a:gd name="T58" fmla="*/ 180 w 199"/>
                <a:gd name="T59" fmla="*/ 4 h 105"/>
                <a:gd name="T60" fmla="*/ 160 w 199"/>
                <a:gd name="T61" fmla="*/ 7 h 105"/>
                <a:gd name="T62" fmla="*/ 132 w 199"/>
                <a:gd name="T63" fmla="*/ 2 h 105"/>
                <a:gd name="T64" fmla="*/ 119 w 199"/>
                <a:gd name="T65" fmla="*/ 0 h 105"/>
                <a:gd name="T66" fmla="*/ 103 w 199"/>
                <a:gd name="T67" fmla="*/ 1 h 105"/>
                <a:gd name="T68" fmla="*/ 75 w 199"/>
                <a:gd name="T69" fmla="*/ 2 h 105"/>
                <a:gd name="T70" fmla="*/ 65 w 199"/>
                <a:gd name="T71" fmla="*/ 6 h 105"/>
                <a:gd name="T72" fmla="*/ 38 w 199"/>
                <a:gd name="T73" fmla="*/ 11 h 105"/>
                <a:gd name="T74" fmla="*/ 27 w 199"/>
                <a:gd name="T75" fmla="*/ 18 h 105"/>
                <a:gd name="T76" fmla="*/ 0 w 199"/>
                <a:gd name="T77" fmla="*/ 26 h 105"/>
                <a:gd name="T78" fmla="*/ 8 w 199"/>
                <a:gd name="T79" fmla="*/ 26 h 105"/>
                <a:gd name="T80" fmla="*/ 79 w 199"/>
                <a:gd name="T81" fmla="*/ 38 h 105"/>
                <a:gd name="T82" fmla="*/ 68 w 199"/>
                <a:gd name="T83" fmla="*/ 4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05">
                  <a:moveTo>
                    <a:pt x="8" y="26"/>
                  </a:moveTo>
                  <a:cubicBezTo>
                    <a:pt x="15" y="26"/>
                    <a:pt x="15" y="26"/>
                    <a:pt x="15" y="26"/>
                  </a:cubicBezTo>
                  <a:cubicBezTo>
                    <a:pt x="12" y="26"/>
                    <a:pt x="11" y="27"/>
                    <a:pt x="9" y="29"/>
                  </a:cubicBezTo>
                  <a:cubicBezTo>
                    <a:pt x="9" y="29"/>
                    <a:pt x="12" y="31"/>
                    <a:pt x="13" y="31"/>
                  </a:cubicBezTo>
                  <a:cubicBezTo>
                    <a:pt x="17" y="31"/>
                    <a:pt x="17" y="26"/>
                    <a:pt x="22" y="26"/>
                  </a:cubicBezTo>
                  <a:cubicBezTo>
                    <a:pt x="24" y="26"/>
                    <a:pt x="24" y="26"/>
                    <a:pt x="26" y="27"/>
                  </a:cubicBezTo>
                  <a:cubicBezTo>
                    <a:pt x="20" y="28"/>
                    <a:pt x="15" y="28"/>
                    <a:pt x="12" y="34"/>
                  </a:cubicBezTo>
                  <a:cubicBezTo>
                    <a:pt x="14" y="33"/>
                    <a:pt x="19" y="34"/>
                    <a:pt x="23" y="34"/>
                  </a:cubicBezTo>
                  <a:cubicBezTo>
                    <a:pt x="20" y="34"/>
                    <a:pt x="18" y="35"/>
                    <a:pt x="17" y="36"/>
                  </a:cubicBezTo>
                  <a:cubicBezTo>
                    <a:pt x="18" y="38"/>
                    <a:pt x="25" y="41"/>
                    <a:pt x="29" y="41"/>
                  </a:cubicBezTo>
                  <a:cubicBezTo>
                    <a:pt x="31" y="41"/>
                    <a:pt x="33" y="38"/>
                    <a:pt x="34" y="38"/>
                  </a:cubicBezTo>
                  <a:cubicBezTo>
                    <a:pt x="37" y="38"/>
                    <a:pt x="37" y="38"/>
                    <a:pt x="37" y="38"/>
                  </a:cubicBezTo>
                  <a:cubicBezTo>
                    <a:pt x="36" y="42"/>
                    <a:pt x="42" y="43"/>
                    <a:pt x="46" y="43"/>
                  </a:cubicBezTo>
                  <a:cubicBezTo>
                    <a:pt x="48" y="43"/>
                    <a:pt x="49" y="41"/>
                    <a:pt x="51" y="41"/>
                  </a:cubicBezTo>
                  <a:cubicBezTo>
                    <a:pt x="53" y="41"/>
                    <a:pt x="54" y="42"/>
                    <a:pt x="57" y="43"/>
                  </a:cubicBezTo>
                  <a:cubicBezTo>
                    <a:pt x="56" y="46"/>
                    <a:pt x="55" y="44"/>
                    <a:pt x="55" y="45"/>
                  </a:cubicBezTo>
                  <a:cubicBezTo>
                    <a:pt x="55" y="47"/>
                    <a:pt x="63" y="52"/>
                    <a:pt x="64" y="53"/>
                  </a:cubicBezTo>
                  <a:cubicBezTo>
                    <a:pt x="57" y="53"/>
                    <a:pt x="55" y="47"/>
                    <a:pt x="50" y="45"/>
                  </a:cubicBezTo>
                  <a:cubicBezTo>
                    <a:pt x="45" y="44"/>
                    <a:pt x="40" y="45"/>
                    <a:pt x="38" y="45"/>
                  </a:cubicBezTo>
                  <a:cubicBezTo>
                    <a:pt x="37" y="45"/>
                    <a:pt x="35" y="44"/>
                    <a:pt x="34" y="45"/>
                  </a:cubicBezTo>
                  <a:cubicBezTo>
                    <a:pt x="35" y="47"/>
                    <a:pt x="35" y="48"/>
                    <a:pt x="38" y="48"/>
                  </a:cubicBezTo>
                  <a:cubicBezTo>
                    <a:pt x="35" y="48"/>
                    <a:pt x="32" y="47"/>
                    <a:pt x="32" y="49"/>
                  </a:cubicBezTo>
                  <a:cubicBezTo>
                    <a:pt x="32" y="54"/>
                    <a:pt x="47" y="54"/>
                    <a:pt x="47" y="61"/>
                  </a:cubicBezTo>
                  <a:cubicBezTo>
                    <a:pt x="47" y="67"/>
                    <a:pt x="42" y="65"/>
                    <a:pt x="36" y="67"/>
                  </a:cubicBezTo>
                  <a:cubicBezTo>
                    <a:pt x="32" y="68"/>
                    <a:pt x="30" y="71"/>
                    <a:pt x="30" y="74"/>
                  </a:cubicBezTo>
                  <a:cubicBezTo>
                    <a:pt x="30" y="78"/>
                    <a:pt x="30" y="78"/>
                    <a:pt x="30" y="78"/>
                  </a:cubicBezTo>
                  <a:cubicBezTo>
                    <a:pt x="32" y="78"/>
                    <a:pt x="32" y="78"/>
                    <a:pt x="32" y="78"/>
                  </a:cubicBezTo>
                  <a:cubicBezTo>
                    <a:pt x="32" y="78"/>
                    <a:pt x="32" y="78"/>
                    <a:pt x="34" y="74"/>
                  </a:cubicBezTo>
                  <a:cubicBezTo>
                    <a:pt x="37" y="74"/>
                    <a:pt x="37" y="74"/>
                    <a:pt x="37" y="74"/>
                  </a:cubicBezTo>
                  <a:cubicBezTo>
                    <a:pt x="37" y="82"/>
                    <a:pt x="44" y="82"/>
                    <a:pt x="47" y="86"/>
                  </a:cubicBezTo>
                  <a:cubicBezTo>
                    <a:pt x="43" y="86"/>
                    <a:pt x="43" y="86"/>
                    <a:pt x="43" y="86"/>
                  </a:cubicBezTo>
                  <a:cubicBezTo>
                    <a:pt x="39" y="86"/>
                    <a:pt x="37" y="80"/>
                    <a:pt x="29" y="80"/>
                  </a:cubicBezTo>
                  <a:cubicBezTo>
                    <a:pt x="27" y="80"/>
                    <a:pt x="24" y="79"/>
                    <a:pt x="24" y="83"/>
                  </a:cubicBezTo>
                  <a:cubicBezTo>
                    <a:pt x="24" y="87"/>
                    <a:pt x="28" y="87"/>
                    <a:pt x="31" y="90"/>
                  </a:cubicBezTo>
                  <a:cubicBezTo>
                    <a:pt x="26" y="93"/>
                    <a:pt x="15" y="90"/>
                    <a:pt x="15" y="99"/>
                  </a:cubicBezTo>
                  <a:cubicBezTo>
                    <a:pt x="15" y="99"/>
                    <a:pt x="15" y="100"/>
                    <a:pt x="17" y="100"/>
                  </a:cubicBezTo>
                  <a:cubicBezTo>
                    <a:pt x="18" y="100"/>
                    <a:pt x="19" y="99"/>
                    <a:pt x="20" y="98"/>
                  </a:cubicBezTo>
                  <a:cubicBezTo>
                    <a:pt x="27" y="101"/>
                    <a:pt x="34" y="104"/>
                    <a:pt x="41" y="104"/>
                  </a:cubicBezTo>
                  <a:cubicBezTo>
                    <a:pt x="44" y="104"/>
                    <a:pt x="46" y="102"/>
                    <a:pt x="48" y="102"/>
                  </a:cubicBezTo>
                  <a:cubicBezTo>
                    <a:pt x="54" y="102"/>
                    <a:pt x="58" y="102"/>
                    <a:pt x="65" y="102"/>
                  </a:cubicBezTo>
                  <a:cubicBezTo>
                    <a:pt x="69" y="102"/>
                    <a:pt x="67" y="105"/>
                    <a:pt x="72" y="105"/>
                  </a:cubicBezTo>
                  <a:cubicBezTo>
                    <a:pt x="78" y="105"/>
                    <a:pt x="90" y="100"/>
                    <a:pt x="90" y="96"/>
                  </a:cubicBezTo>
                  <a:cubicBezTo>
                    <a:pt x="90" y="94"/>
                    <a:pt x="88" y="94"/>
                    <a:pt x="87" y="94"/>
                  </a:cubicBezTo>
                  <a:cubicBezTo>
                    <a:pt x="85" y="94"/>
                    <a:pt x="85" y="94"/>
                    <a:pt x="81" y="94"/>
                  </a:cubicBezTo>
                  <a:cubicBezTo>
                    <a:pt x="81" y="86"/>
                    <a:pt x="91" y="92"/>
                    <a:pt x="91" y="84"/>
                  </a:cubicBezTo>
                  <a:cubicBezTo>
                    <a:pt x="91" y="83"/>
                    <a:pt x="90" y="82"/>
                    <a:pt x="89" y="82"/>
                  </a:cubicBezTo>
                  <a:cubicBezTo>
                    <a:pt x="91" y="82"/>
                    <a:pt x="91" y="82"/>
                    <a:pt x="101" y="82"/>
                  </a:cubicBezTo>
                  <a:cubicBezTo>
                    <a:pt x="105" y="78"/>
                    <a:pt x="106" y="73"/>
                    <a:pt x="111" y="71"/>
                  </a:cubicBezTo>
                  <a:cubicBezTo>
                    <a:pt x="109" y="67"/>
                    <a:pt x="107" y="67"/>
                    <a:pt x="104" y="66"/>
                  </a:cubicBezTo>
                  <a:cubicBezTo>
                    <a:pt x="109" y="66"/>
                    <a:pt x="111" y="66"/>
                    <a:pt x="111" y="62"/>
                  </a:cubicBezTo>
                  <a:cubicBezTo>
                    <a:pt x="105" y="62"/>
                    <a:pt x="105" y="62"/>
                    <a:pt x="105" y="62"/>
                  </a:cubicBezTo>
                  <a:cubicBezTo>
                    <a:pt x="108" y="58"/>
                    <a:pt x="114" y="58"/>
                    <a:pt x="119" y="56"/>
                  </a:cubicBezTo>
                  <a:cubicBezTo>
                    <a:pt x="122" y="55"/>
                    <a:pt x="127" y="57"/>
                    <a:pt x="131" y="55"/>
                  </a:cubicBezTo>
                  <a:cubicBezTo>
                    <a:pt x="137" y="50"/>
                    <a:pt x="143" y="41"/>
                    <a:pt x="152" y="38"/>
                  </a:cubicBezTo>
                  <a:cubicBezTo>
                    <a:pt x="160" y="35"/>
                    <a:pt x="173" y="32"/>
                    <a:pt x="178" y="26"/>
                  </a:cubicBezTo>
                  <a:cubicBezTo>
                    <a:pt x="172" y="26"/>
                    <a:pt x="163" y="28"/>
                    <a:pt x="161" y="26"/>
                  </a:cubicBezTo>
                  <a:cubicBezTo>
                    <a:pt x="173" y="20"/>
                    <a:pt x="184" y="24"/>
                    <a:pt x="193" y="17"/>
                  </a:cubicBezTo>
                  <a:cubicBezTo>
                    <a:pt x="195" y="16"/>
                    <a:pt x="199" y="17"/>
                    <a:pt x="199" y="14"/>
                  </a:cubicBezTo>
                  <a:cubicBezTo>
                    <a:pt x="199" y="10"/>
                    <a:pt x="187" y="11"/>
                    <a:pt x="184" y="8"/>
                  </a:cubicBezTo>
                  <a:cubicBezTo>
                    <a:pt x="183" y="7"/>
                    <a:pt x="183" y="5"/>
                    <a:pt x="180" y="4"/>
                  </a:cubicBezTo>
                  <a:cubicBezTo>
                    <a:pt x="178" y="4"/>
                    <a:pt x="178" y="3"/>
                    <a:pt x="176" y="2"/>
                  </a:cubicBezTo>
                  <a:cubicBezTo>
                    <a:pt x="160" y="7"/>
                    <a:pt x="160" y="7"/>
                    <a:pt x="160" y="7"/>
                  </a:cubicBezTo>
                  <a:cubicBezTo>
                    <a:pt x="160" y="7"/>
                    <a:pt x="161" y="6"/>
                    <a:pt x="162" y="5"/>
                  </a:cubicBezTo>
                  <a:cubicBezTo>
                    <a:pt x="157" y="1"/>
                    <a:pt x="138" y="2"/>
                    <a:pt x="132" y="2"/>
                  </a:cubicBezTo>
                  <a:cubicBezTo>
                    <a:pt x="130" y="2"/>
                    <a:pt x="129" y="2"/>
                    <a:pt x="126" y="2"/>
                  </a:cubicBezTo>
                  <a:cubicBezTo>
                    <a:pt x="124" y="2"/>
                    <a:pt x="123" y="0"/>
                    <a:pt x="119" y="0"/>
                  </a:cubicBezTo>
                  <a:cubicBezTo>
                    <a:pt x="116" y="0"/>
                    <a:pt x="115" y="4"/>
                    <a:pt x="112" y="4"/>
                  </a:cubicBezTo>
                  <a:cubicBezTo>
                    <a:pt x="109" y="4"/>
                    <a:pt x="107" y="1"/>
                    <a:pt x="103" y="1"/>
                  </a:cubicBezTo>
                  <a:cubicBezTo>
                    <a:pt x="102" y="1"/>
                    <a:pt x="101" y="2"/>
                    <a:pt x="101" y="2"/>
                  </a:cubicBezTo>
                  <a:cubicBezTo>
                    <a:pt x="89" y="2"/>
                    <a:pt x="86" y="2"/>
                    <a:pt x="75" y="2"/>
                  </a:cubicBezTo>
                  <a:cubicBezTo>
                    <a:pt x="72" y="2"/>
                    <a:pt x="71" y="3"/>
                    <a:pt x="69" y="5"/>
                  </a:cubicBezTo>
                  <a:cubicBezTo>
                    <a:pt x="66" y="8"/>
                    <a:pt x="69" y="6"/>
                    <a:pt x="65" y="6"/>
                  </a:cubicBezTo>
                  <a:cubicBezTo>
                    <a:pt x="58" y="6"/>
                    <a:pt x="56" y="10"/>
                    <a:pt x="54" y="16"/>
                  </a:cubicBezTo>
                  <a:cubicBezTo>
                    <a:pt x="51" y="15"/>
                    <a:pt x="43" y="11"/>
                    <a:pt x="38" y="11"/>
                  </a:cubicBezTo>
                  <a:cubicBezTo>
                    <a:pt x="34" y="11"/>
                    <a:pt x="37" y="16"/>
                    <a:pt x="29" y="16"/>
                  </a:cubicBezTo>
                  <a:cubicBezTo>
                    <a:pt x="29" y="17"/>
                    <a:pt x="28" y="18"/>
                    <a:pt x="27" y="18"/>
                  </a:cubicBezTo>
                  <a:cubicBezTo>
                    <a:pt x="27" y="18"/>
                    <a:pt x="25" y="18"/>
                    <a:pt x="22" y="18"/>
                  </a:cubicBezTo>
                  <a:cubicBezTo>
                    <a:pt x="16" y="18"/>
                    <a:pt x="1" y="22"/>
                    <a:pt x="0" y="26"/>
                  </a:cubicBezTo>
                  <a:cubicBezTo>
                    <a:pt x="1" y="26"/>
                    <a:pt x="4" y="26"/>
                    <a:pt x="5" y="26"/>
                  </a:cubicBezTo>
                  <a:cubicBezTo>
                    <a:pt x="5" y="26"/>
                    <a:pt x="7" y="26"/>
                    <a:pt x="8" y="26"/>
                  </a:cubicBezTo>
                  <a:close/>
                  <a:moveTo>
                    <a:pt x="76" y="38"/>
                  </a:moveTo>
                  <a:cubicBezTo>
                    <a:pt x="79" y="38"/>
                    <a:pt x="79" y="38"/>
                    <a:pt x="79" y="38"/>
                  </a:cubicBezTo>
                  <a:cubicBezTo>
                    <a:pt x="76" y="42"/>
                    <a:pt x="73" y="42"/>
                    <a:pt x="68" y="42"/>
                  </a:cubicBezTo>
                  <a:cubicBezTo>
                    <a:pt x="68" y="42"/>
                    <a:pt x="68" y="42"/>
                    <a:pt x="68" y="42"/>
                  </a:cubicBezTo>
                  <a:cubicBezTo>
                    <a:pt x="71" y="41"/>
                    <a:pt x="73" y="40"/>
                    <a:pt x="7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4" name="Freeform 144">
              <a:extLst>
                <a:ext uri="{FF2B5EF4-FFF2-40B4-BE49-F238E27FC236}">
                  <a16:creationId xmlns:a16="http://schemas.microsoft.com/office/drawing/2014/main" id="{9F83CE2B-9A23-495D-91C6-267595B07475}"/>
                </a:ext>
              </a:extLst>
            </p:cNvPr>
            <p:cNvSpPr>
              <a:spLocks noEditPoints="1"/>
            </p:cNvSpPr>
            <p:nvPr/>
          </p:nvSpPr>
          <p:spPr bwMode="auto">
            <a:xfrm>
              <a:off x="2446" y="1044"/>
              <a:ext cx="920" cy="699"/>
            </a:xfrm>
            <a:custGeom>
              <a:avLst/>
              <a:gdLst>
                <a:gd name="T0" fmla="*/ 307 w 389"/>
                <a:gd name="T1" fmla="*/ 178 h 295"/>
                <a:gd name="T2" fmla="*/ 326 w 389"/>
                <a:gd name="T3" fmla="*/ 183 h 295"/>
                <a:gd name="T4" fmla="*/ 310 w 389"/>
                <a:gd name="T5" fmla="*/ 152 h 295"/>
                <a:gd name="T6" fmla="*/ 328 w 389"/>
                <a:gd name="T7" fmla="*/ 157 h 295"/>
                <a:gd name="T8" fmla="*/ 326 w 389"/>
                <a:gd name="T9" fmla="*/ 152 h 295"/>
                <a:gd name="T10" fmla="*/ 346 w 389"/>
                <a:gd name="T11" fmla="*/ 133 h 295"/>
                <a:gd name="T12" fmla="*/ 344 w 389"/>
                <a:gd name="T13" fmla="*/ 121 h 295"/>
                <a:gd name="T14" fmla="*/ 338 w 389"/>
                <a:gd name="T15" fmla="*/ 104 h 295"/>
                <a:gd name="T16" fmla="*/ 348 w 389"/>
                <a:gd name="T17" fmla="*/ 91 h 295"/>
                <a:gd name="T18" fmla="*/ 336 w 389"/>
                <a:gd name="T19" fmla="*/ 77 h 295"/>
                <a:gd name="T20" fmla="*/ 356 w 389"/>
                <a:gd name="T21" fmla="*/ 58 h 295"/>
                <a:gd name="T22" fmla="*/ 361 w 389"/>
                <a:gd name="T23" fmla="*/ 48 h 295"/>
                <a:gd name="T24" fmla="*/ 376 w 389"/>
                <a:gd name="T25" fmla="*/ 25 h 295"/>
                <a:gd name="T26" fmla="*/ 352 w 389"/>
                <a:gd name="T27" fmla="*/ 33 h 295"/>
                <a:gd name="T28" fmla="*/ 310 w 389"/>
                <a:gd name="T29" fmla="*/ 52 h 295"/>
                <a:gd name="T30" fmla="*/ 293 w 389"/>
                <a:gd name="T31" fmla="*/ 38 h 295"/>
                <a:gd name="T32" fmla="*/ 306 w 389"/>
                <a:gd name="T33" fmla="*/ 24 h 295"/>
                <a:gd name="T34" fmla="*/ 275 w 389"/>
                <a:gd name="T35" fmla="*/ 0 h 295"/>
                <a:gd name="T36" fmla="*/ 202 w 389"/>
                <a:gd name="T37" fmla="*/ 6 h 295"/>
                <a:gd name="T38" fmla="*/ 183 w 389"/>
                <a:gd name="T39" fmla="*/ 7 h 295"/>
                <a:gd name="T40" fmla="*/ 159 w 389"/>
                <a:gd name="T41" fmla="*/ 18 h 295"/>
                <a:gd name="T42" fmla="*/ 141 w 389"/>
                <a:gd name="T43" fmla="*/ 20 h 295"/>
                <a:gd name="T44" fmla="*/ 134 w 389"/>
                <a:gd name="T45" fmla="*/ 28 h 295"/>
                <a:gd name="T46" fmla="*/ 122 w 389"/>
                <a:gd name="T47" fmla="*/ 28 h 295"/>
                <a:gd name="T48" fmla="*/ 75 w 389"/>
                <a:gd name="T49" fmla="*/ 30 h 295"/>
                <a:gd name="T50" fmla="*/ 37 w 389"/>
                <a:gd name="T51" fmla="*/ 52 h 295"/>
                <a:gd name="T52" fmla="*/ 44 w 389"/>
                <a:gd name="T53" fmla="*/ 72 h 295"/>
                <a:gd name="T54" fmla="*/ 0 w 389"/>
                <a:gd name="T55" fmla="*/ 86 h 295"/>
                <a:gd name="T56" fmla="*/ 22 w 389"/>
                <a:gd name="T57" fmla="*/ 100 h 295"/>
                <a:gd name="T58" fmla="*/ 18 w 389"/>
                <a:gd name="T59" fmla="*/ 104 h 295"/>
                <a:gd name="T60" fmla="*/ 37 w 389"/>
                <a:gd name="T61" fmla="*/ 117 h 295"/>
                <a:gd name="T62" fmla="*/ 42 w 389"/>
                <a:gd name="T63" fmla="*/ 113 h 295"/>
                <a:gd name="T64" fmla="*/ 63 w 389"/>
                <a:gd name="T65" fmla="*/ 112 h 295"/>
                <a:gd name="T66" fmla="*/ 116 w 389"/>
                <a:gd name="T67" fmla="*/ 159 h 295"/>
                <a:gd name="T68" fmla="*/ 123 w 389"/>
                <a:gd name="T69" fmla="*/ 168 h 295"/>
                <a:gd name="T70" fmla="*/ 124 w 389"/>
                <a:gd name="T71" fmla="*/ 181 h 295"/>
                <a:gd name="T72" fmla="*/ 137 w 389"/>
                <a:gd name="T73" fmla="*/ 206 h 295"/>
                <a:gd name="T74" fmla="*/ 122 w 389"/>
                <a:gd name="T75" fmla="*/ 220 h 295"/>
                <a:gd name="T76" fmla="*/ 124 w 389"/>
                <a:gd name="T77" fmla="*/ 231 h 295"/>
                <a:gd name="T78" fmla="*/ 143 w 389"/>
                <a:gd name="T79" fmla="*/ 252 h 295"/>
                <a:gd name="T80" fmla="*/ 154 w 389"/>
                <a:gd name="T81" fmla="*/ 281 h 295"/>
                <a:gd name="T82" fmla="*/ 182 w 389"/>
                <a:gd name="T83" fmla="*/ 295 h 295"/>
                <a:gd name="T84" fmla="*/ 198 w 389"/>
                <a:gd name="T85" fmla="*/ 281 h 295"/>
                <a:gd name="T86" fmla="*/ 206 w 389"/>
                <a:gd name="T87" fmla="*/ 251 h 295"/>
                <a:gd name="T88" fmla="*/ 225 w 389"/>
                <a:gd name="T89" fmla="*/ 236 h 295"/>
                <a:gd name="T90" fmla="*/ 232 w 389"/>
                <a:gd name="T91" fmla="*/ 236 h 295"/>
                <a:gd name="T92" fmla="*/ 262 w 389"/>
                <a:gd name="T93" fmla="*/ 212 h 295"/>
                <a:gd name="T94" fmla="*/ 301 w 389"/>
                <a:gd name="T95" fmla="*/ 203 h 295"/>
                <a:gd name="T96" fmla="*/ 39 w 389"/>
                <a:gd name="T97" fmla="*/ 96 h 295"/>
                <a:gd name="T98" fmla="*/ 42 w 389"/>
                <a:gd name="T99" fmla="*/ 9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9" h="295">
                  <a:moveTo>
                    <a:pt x="327" y="188"/>
                  </a:moveTo>
                  <a:cubicBezTo>
                    <a:pt x="322" y="187"/>
                    <a:pt x="302" y="188"/>
                    <a:pt x="302" y="181"/>
                  </a:cubicBezTo>
                  <a:cubicBezTo>
                    <a:pt x="303" y="181"/>
                    <a:pt x="307" y="180"/>
                    <a:pt x="307" y="178"/>
                  </a:cubicBezTo>
                  <a:cubicBezTo>
                    <a:pt x="307" y="176"/>
                    <a:pt x="305" y="175"/>
                    <a:pt x="305" y="172"/>
                  </a:cubicBezTo>
                  <a:cubicBezTo>
                    <a:pt x="306" y="173"/>
                    <a:pt x="307" y="172"/>
                    <a:pt x="308" y="172"/>
                  </a:cubicBezTo>
                  <a:cubicBezTo>
                    <a:pt x="317" y="172"/>
                    <a:pt x="315" y="183"/>
                    <a:pt x="326" y="183"/>
                  </a:cubicBezTo>
                  <a:cubicBezTo>
                    <a:pt x="328" y="183"/>
                    <a:pt x="332" y="183"/>
                    <a:pt x="332" y="181"/>
                  </a:cubicBezTo>
                  <a:cubicBezTo>
                    <a:pt x="332" y="168"/>
                    <a:pt x="318" y="164"/>
                    <a:pt x="310" y="156"/>
                  </a:cubicBezTo>
                  <a:cubicBezTo>
                    <a:pt x="310" y="152"/>
                    <a:pt x="310" y="152"/>
                    <a:pt x="310" y="152"/>
                  </a:cubicBezTo>
                  <a:cubicBezTo>
                    <a:pt x="310" y="152"/>
                    <a:pt x="311" y="153"/>
                    <a:pt x="313" y="152"/>
                  </a:cubicBezTo>
                  <a:cubicBezTo>
                    <a:pt x="314" y="157"/>
                    <a:pt x="321" y="163"/>
                    <a:pt x="325" y="163"/>
                  </a:cubicBezTo>
                  <a:cubicBezTo>
                    <a:pt x="328" y="163"/>
                    <a:pt x="328" y="160"/>
                    <a:pt x="328" y="157"/>
                  </a:cubicBezTo>
                  <a:cubicBezTo>
                    <a:pt x="328" y="151"/>
                    <a:pt x="318" y="152"/>
                    <a:pt x="316" y="148"/>
                  </a:cubicBezTo>
                  <a:cubicBezTo>
                    <a:pt x="319" y="148"/>
                    <a:pt x="319" y="148"/>
                    <a:pt x="319" y="148"/>
                  </a:cubicBezTo>
                  <a:cubicBezTo>
                    <a:pt x="321" y="148"/>
                    <a:pt x="323" y="151"/>
                    <a:pt x="326" y="152"/>
                  </a:cubicBezTo>
                  <a:cubicBezTo>
                    <a:pt x="328" y="147"/>
                    <a:pt x="337" y="150"/>
                    <a:pt x="338" y="143"/>
                  </a:cubicBezTo>
                  <a:cubicBezTo>
                    <a:pt x="337" y="143"/>
                    <a:pt x="336" y="141"/>
                    <a:pt x="336" y="140"/>
                  </a:cubicBezTo>
                  <a:cubicBezTo>
                    <a:pt x="340" y="139"/>
                    <a:pt x="345" y="137"/>
                    <a:pt x="346" y="133"/>
                  </a:cubicBezTo>
                  <a:cubicBezTo>
                    <a:pt x="343" y="132"/>
                    <a:pt x="337" y="133"/>
                    <a:pt x="337" y="129"/>
                  </a:cubicBezTo>
                  <a:cubicBezTo>
                    <a:pt x="337" y="126"/>
                    <a:pt x="341" y="126"/>
                    <a:pt x="344" y="126"/>
                  </a:cubicBezTo>
                  <a:cubicBezTo>
                    <a:pt x="343" y="124"/>
                    <a:pt x="344" y="123"/>
                    <a:pt x="344" y="121"/>
                  </a:cubicBezTo>
                  <a:cubicBezTo>
                    <a:pt x="344" y="117"/>
                    <a:pt x="341" y="116"/>
                    <a:pt x="341" y="111"/>
                  </a:cubicBezTo>
                  <a:cubicBezTo>
                    <a:pt x="338" y="111"/>
                    <a:pt x="334" y="111"/>
                    <a:pt x="334" y="107"/>
                  </a:cubicBezTo>
                  <a:cubicBezTo>
                    <a:pt x="334" y="106"/>
                    <a:pt x="336" y="104"/>
                    <a:pt x="338" y="104"/>
                  </a:cubicBezTo>
                  <a:cubicBezTo>
                    <a:pt x="342" y="104"/>
                    <a:pt x="354" y="106"/>
                    <a:pt x="354" y="100"/>
                  </a:cubicBezTo>
                  <a:cubicBezTo>
                    <a:pt x="354" y="95"/>
                    <a:pt x="345" y="96"/>
                    <a:pt x="344" y="92"/>
                  </a:cubicBezTo>
                  <a:cubicBezTo>
                    <a:pt x="346" y="92"/>
                    <a:pt x="347" y="92"/>
                    <a:pt x="348" y="91"/>
                  </a:cubicBezTo>
                  <a:cubicBezTo>
                    <a:pt x="346" y="89"/>
                    <a:pt x="343" y="87"/>
                    <a:pt x="339" y="87"/>
                  </a:cubicBezTo>
                  <a:cubicBezTo>
                    <a:pt x="337" y="87"/>
                    <a:pt x="335" y="88"/>
                    <a:pt x="333" y="87"/>
                  </a:cubicBezTo>
                  <a:cubicBezTo>
                    <a:pt x="334" y="84"/>
                    <a:pt x="334" y="79"/>
                    <a:pt x="336" y="77"/>
                  </a:cubicBezTo>
                  <a:cubicBezTo>
                    <a:pt x="341" y="74"/>
                    <a:pt x="345" y="72"/>
                    <a:pt x="345" y="67"/>
                  </a:cubicBezTo>
                  <a:cubicBezTo>
                    <a:pt x="345" y="67"/>
                    <a:pt x="346" y="67"/>
                    <a:pt x="345" y="64"/>
                  </a:cubicBezTo>
                  <a:cubicBezTo>
                    <a:pt x="350" y="63"/>
                    <a:pt x="356" y="62"/>
                    <a:pt x="356" y="58"/>
                  </a:cubicBezTo>
                  <a:cubicBezTo>
                    <a:pt x="356" y="56"/>
                    <a:pt x="357" y="59"/>
                    <a:pt x="356" y="55"/>
                  </a:cubicBezTo>
                  <a:cubicBezTo>
                    <a:pt x="360" y="54"/>
                    <a:pt x="366" y="54"/>
                    <a:pt x="366" y="48"/>
                  </a:cubicBezTo>
                  <a:cubicBezTo>
                    <a:pt x="364" y="50"/>
                    <a:pt x="364" y="50"/>
                    <a:pt x="361" y="48"/>
                  </a:cubicBezTo>
                  <a:cubicBezTo>
                    <a:pt x="371" y="48"/>
                    <a:pt x="376" y="42"/>
                    <a:pt x="384" y="39"/>
                  </a:cubicBezTo>
                  <a:cubicBezTo>
                    <a:pt x="385" y="39"/>
                    <a:pt x="389" y="37"/>
                    <a:pt x="389" y="34"/>
                  </a:cubicBezTo>
                  <a:cubicBezTo>
                    <a:pt x="389" y="31"/>
                    <a:pt x="379" y="25"/>
                    <a:pt x="376" y="25"/>
                  </a:cubicBezTo>
                  <a:cubicBezTo>
                    <a:pt x="373" y="25"/>
                    <a:pt x="372" y="28"/>
                    <a:pt x="371" y="28"/>
                  </a:cubicBezTo>
                  <a:cubicBezTo>
                    <a:pt x="360" y="28"/>
                    <a:pt x="360" y="28"/>
                    <a:pt x="360" y="28"/>
                  </a:cubicBezTo>
                  <a:cubicBezTo>
                    <a:pt x="357" y="32"/>
                    <a:pt x="356" y="31"/>
                    <a:pt x="352" y="33"/>
                  </a:cubicBezTo>
                  <a:cubicBezTo>
                    <a:pt x="351" y="33"/>
                    <a:pt x="347" y="32"/>
                    <a:pt x="347" y="32"/>
                  </a:cubicBezTo>
                  <a:cubicBezTo>
                    <a:pt x="347" y="32"/>
                    <a:pt x="337" y="32"/>
                    <a:pt x="331" y="32"/>
                  </a:cubicBezTo>
                  <a:cubicBezTo>
                    <a:pt x="328" y="36"/>
                    <a:pt x="316" y="50"/>
                    <a:pt x="310" y="52"/>
                  </a:cubicBezTo>
                  <a:cubicBezTo>
                    <a:pt x="311" y="49"/>
                    <a:pt x="326" y="34"/>
                    <a:pt x="326" y="32"/>
                  </a:cubicBezTo>
                  <a:cubicBezTo>
                    <a:pt x="326" y="29"/>
                    <a:pt x="324" y="25"/>
                    <a:pt x="320" y="25"/>
                  </a:cubicBezTo>
                  <a:cubicBezTo>
                    <a:pt x="313" y="25"/>
                    <a:pt x="299" y="38"/>
                    <a:pt x="293" y="38"/>
                  </a:cubicBezTo>
                  <a:cubicBezTo>
                    <a:pt x="292" y="38"/>
                    <a:pt x="302" y="29"/>
                    <a:pt x="302" y="27"/>
                  </a:cubicBezTo>
                  <a:cubicBezTo>
                    <a:pt x="298" y="25"/>
                    <a:pt x="260" y="30"/>
                    <a:pt x="256" y="27"/>
                  </a:cubicBezTo>
                  <a:cubicBezTo>
                    <a:pt x="306" y="24"/>
                    <a:pt x="306" y="24"/>
                    <a:pt x="306" y="24"/>
                  </a:cubicBezTo>
                  <a:cubicBezTo>
                    <a:pt x="312" y="22"/>
                    <a:pt x="327" y="23"/>
                    <a:pt x="328" y="15"/>
                  </a:cubicBezTo>
                  <a:cubicBezTo>
                    <a:pt x="323" y="14"/>
                    <a:pt x="315" y="16"/>
                    <a:pt x="309" y="13"/>
                  </a:cubicBezTo>
                  <a:cubicBezTo>
                    <a:pt x="298" y="9"/>
                    <a:pt x="288" y="0"/>
                    <a:pt x="275" y="0"/>
                  </a:cubicBezTo>
                  <a:cubicBezTo>
                    <a:pt x="263" y="0"/>
                    <a:pt x="255" y="0"/>
                    <a:pt x="242" y="0"/>
                  </a:cubicBezTo>
                  <a:cubicBezTo>
                    <a:pt x="230" y="0"/>
                    <a:pt x="222" y="6"/>
                    <a:pt x="211" y="6"/>
                  </a:cubicBezTo>
                  <a:cubicBezTo>
                    <a:pt x="207" y="6"/>
                    <a:pt x="206" y="6"/>
                    <a:pt x="202" y="6"/>
                  </a:cubicBezTo>
                  <a:cubicBezTo>
                    <a:pt x="202" y="8"/>
                    <a:pt x="202" y="8"/>
                    <a:pt x="202" y="8"/>
                  </a:cubicBezTo>
                  <a:cubicBezTo>
                    <a:pt x="197" y="8"/>
                    <a:pt x="197" y="8"/>
                    <a:pt x="197" y="8"/>
                  </a:cubicBezTo>
                  <a:cubicBezTo>
                    <a:pt x="192" y="8"/>
                    <a:pt x="188" y="7"/>
                    <a:pt x="183" y="7"/>
                  </a:cubicBezTo>
                  <a:cubicBezTo>
                    <a:pt x="175" y="7"/>
                    <a:pt x="170" y="9"/>
                    <a:pt x="164" y="12"/>
                  </a:cubicBezTo>
                  <a:cubicBezTo>
                    <a:pt x="165" y="13"/>
                    <a:pt x="167" y="14"/>
                    <a:pt x="168" y="15"/>
                  </a:cubicBezTo>
                  <a:cubicBezTo>
                    <a:pt x="166" y="16"/>
                    <a:pt x="159" y="15"/>
                    <a:pt x="159" y="18"/>
                  </a:cubicBezTo>
                  <a:cubicBezTo>
                    <a:pt x="159" y="23"/>
                    <a:pt x="168" y="24"/>
                    <a:pt x="172" y="28"/>
                  </a:cubicBezTo>
                  <a:cubicBezTo>
                    <a:pt x="162" y="28"/>
                    <a:pt x="162" y="28"/>
                    <a:pt x="162" y="28"/>
                  </a:cubicBezTo>
                  <a:cubicBezTo>
                    <a:pt x="156" y="24"/>
                    <a:pt x="151" y="20"/>
                    <a:pt x="141" y="20"/>
                  </a:cubicBezTo>
                  <a:cubicBezTo>
                    <a:pt x="139" y="20"/>
                    <a:pt x="136" y="20"/>
                    <a:pt x="136" y="23"/>
                  </a:cubicBezTo>
                  <a:cubicBezTo>
                    <a:pt x="136" y="25"/>
                    <a:pt x="137" y="24"/>
                    <a:pt x="138" y="28"/>
                  </a:cubicBezTo>
                  <a:cubicBezTo>
                    <a:pt x="138" y="28"/>
                    <a:pt x="135" y="28"/>
                    <a:pt x="134" y="28"/>
                  </a:cubicBezTo>
                  <a:cubicBezTo>
                    <a:pt x="130" y="24"/>
                    <a:pt x="126" y="26"/>
                    <a:pt x="123" y="22"/>
                  </a:cubicBezTo>
                  <a:cubicBezTo>
                    <a:pt x="121" y="24"/>
                    <a:pt x="121" y="24"/>
                    <a:pt x="121" y="24"/>
                  </a:cubicBezTo>
                  <a:cubicBezTo>
                    <a:pt x="121" y="25"/>
                    <a:pt x="122" y="27"/>
                    <a:pt x="122" y="28"/>
                  </a:cubicBezTo>
                  <a:cubicBezTo>
                    <a:pt x="118" y="28"/>
                    <a:pt x="117" y="21"/>
                    <a:pt x="113" y="21"/>
                  </a:cubicBezTo>
                  <a:cubicBezTo>
                    <a:pt x="107" y="21"/>
                    <a:pt x="102" y="25"/>
                    <a:pt x="96" y="27"/>
                  </a:cubicBezTo>
                  <a:cubicBezTo>
                    <a:pt x="87" y="27"/>
                    <a:pt x="84" y="29"/>
                    <a:pt x="75" y="30"/>
                  </a:cubicBezTo>
                  <a:cubicBezTo>
                    <a:pt x="67" y="31"/>
                    <a:pt x="73" y="41"/>
                    <a:pt x="66" y="41"/>
                  </a:cubicBezTo>
                  <a:cubicBezTo>
                    <a:pt x="63" y="41"/>
                    <a:pt x="61" y="41"/>
                    <a:pt x="60" y="40"/>
                  </a:cubicBezTo>
                  <a:cubicBezTo>
                    <a:pt x="55" y="44"/>
                    <a:pt x="45" y="50"/>
                    <a:pt x="37" y="52"/>
                  </a:cubicBezTo>
                  <a:cubicBezTo>
                    <a:pt x="36" y="52"/>
                    <a:pt x="33" y="53"/>
                    <a:pt x="33" y="55"/>
                  </a:cubicBezTo>
                  <a:cubicBezTo>
                    <a:pt x="33" y="60"/>
                    <a:pt x="46" y="59"/>
                    <a:pt x="50" y="60"/>
                  </a:cubicBezTo>
                  <a:cubicBezTo>
                    <a:pt x="50" y="66"/>
                    <a:pt x="47" y="70"/>
                    <a:pt x="44" y="72"/>
                  </a:cubicBezTo>
                  <a:cubicBezTo>
                    <a:pt x="39" y="75"/>
                    <a:pt x="30" y="71"/>
                    <a:pt x="24" y="74"/>
                  </a:cubicBezTo>
                  <a:cubicBezTo>
                    <a:pt x="20" y="75"/>
                    <a:pt x="17" y="77"/>
                    <a:pt x="13" y="79"/>
                  </a:cubicBezTo>
                  <a:cubicBezTo>
                    <a:pt x="8" y="80"/>
                    <a:pt x="0" y="79"/>
                    <a:pt x="0" y="86"/>
                  </a:cubicBezTo>
                  <a:cubicBezTo>
                    <a:pt x="0" y="89"/>
                    <a:pt x="22" y="96"/>
                    <a:pt x="23" y="96"/>
                  </a:cubicBezTo>
                  <a:cubicBezTo>
                    <a:pt x="24" y="96"/>
                    <a:pt x="25" y="96"/>
                    <a:pt x="27" y="96"/>
                  </a:cubicBezTo>
                  <a:cubicBezTo>
                    <a:pt x="25" y="100"/>
                    <a:pt x="25" y="100"/>
                    <a:pt x="22" y="100"/>
                  </a:cubicBezTo>
                  <a:cubicBezTo>
                    <a:pt x="21" y="100"/>
                    <a:pt x="19" y="100"/>
                    <a:pt x="17" y="100"/>
                  </a:cubicBezTo>
                  <a:cubicBezTo>
                    <a:pt x="15" y="100"/>
                    <a:pt x="10" y="101"/>
                    <a:pt x="10" y="104"/>
                  </a:cubicBezTo>
                  <a:cubicBezTo>
                    <a:pt x="14" y="106"/>
                    <a:pt x="13" y="104"/>
                    <a:pt x="18" y="104"/>
                  </a:cubicBezTo>
                  <a:cubicBezTo>
                    <a:pt x="21" y="104"/>
                    <a:pt x="23" y="106"/>
                    <a:pt x="27" y="108"/>
                  </a:cubicBezTo>
                  <a:cubicBezTo>
                    <a:pt x="26" y="110"/>
                    <a:pt x="25" y="110"/>
                    <a:pt x="22" y="111"/>
                  </a:cubicBezTo>
                  <a:cubicBezTo>
                    <a:pt x="25" y="115"/>
                    <a:pt x="32" y="117"/>
                    <a:pt x="37" y="117"/>
                  </a:cubicBezTo>
                  <a:cubicBezTo>
                    <a:pt x="39" y="117"/>
                    <a:pt x="39" y="117"/>
                    <a:pt x="40" y="116"/>
                  </a:cubicBezTo>
                  <a:cubicBezTo>
                    <a:pt x="39" y="116"/>
                    <a:pt x="39" y="115"/>
                    <a:pt x="38" y="114"/>
                  </a:cubicBezTo>
                  <a:cubicBezTo>
                    <a:pt x="39" y="114"/>
                    <a:pt x="40" y="113"/>
                    <a:pt x="42" y="113"/>
                  </a:cubicBezTo>
                  <a:cubicBezTo>
                    <a:pt x="45" y="113"/>
                    <a:pt x="47" y="115"/>
                    <a:pt x="49" y="115"/>
                  </a:cubicBezTo>
                  <a:cubicBezTo>
                    <a:pt x="52" y="115"/>
                    <a:pt x="54" y="112"/>
                    <a:pt x="56" y="112"/>
                  </a:cubicBezTo>
                  <a:cubicBezTo>
                    <a:pt x="59" y="112"/>
                    <a:pt x="59" y="112"/>
                    <a:pt x="63" y="112"/>
                  </a:cubicBezTo>
                  <a:cubicBezTo>
                    <a:pt x="89" y="112"/>
                    <a:pt x="106" y="132"/>
                    <a:pt x="110" y="151"/>
                  </a:cubicBezTo>
                  <a:cubicBezTo>
                    <a:pt x="110" y="155"/>
                    <a:pt x="110" y="155"/>
                    <a:pt x="110" y="155"/>
                  </a:cubicBezTo>
                  <a:cubicBezTo>
                    <a:pt x="114" y="155"/>
                    <a:pt x="116" y="155"/>
                    <a:pt x="116" y="159"/>
                  </a:cubicBezTo>
                  <a:cubicBezTo>
                    <a:pt x="116" y="164"/>
                    <a:pt x="111" y="163"/>
                    <a:pt x="111" y="168"/>
                  </a:cubicBezTo>
                  <a:cubicBezTo>
                    <a:pt x="111" y="172"/>
                    <a:pt x="113" y="172"/>
                    <a:pt x="118" y="172"/>
                  </a:cubicBezTo>
                  <a:cubicBezTo>
                    <a:pt x="121" y="172"/>
                    <a:pt x="121" y="168"/>
                    <a:pt x="123" y="168"/>
                  </a:cubicBezTo>
                  <a:cubicBezTo>
                    <a:pt x="131" y="168"/>
                    <a:pt x="133" y="179"/>
                    <a:pt x="140" y="181"/>
                  </a:cubicBezTo>
                  <a:cubicBezTo>
                    <a:pt x="140" y="183"/>
                    <a:pt x="140" y="185"/>
                    <a:pt x="138" y="185"/>
                  </a:cubicBezTo>
                  <a:cubicBezTo>
                    <a:pt x="132" y="185"/>
                    <a:pt x="129" y="181"/>
                    <a:pt x="124" y="181"/>
                  </a:cubicBezTo>
                  <a:cubicBezTo>
                    <a:pt x="122" y="181"/>
                    <a:pt x="122" y="180"/>
                    <a:pt x="120" y="181"/>
                  </a:cubicBezTo>
                  <a:cubicBezTo>
                    <a:pt x="121" y="188"/>
                    <a:pt x="137" y="189"/>
                    <a:pt x="144" y="191"/>
                  </a:cubicBezTo>
                  <a:cubicBezTo>
                    <a:pt x="142" y="197"/>
                    <a:pt x="138" y="200"/>
                    <a:pt x="137" y="206"/>
                  </a:cubicBezTo>
                  <a:cubicBezTo>
                    <a:pt x="134" y="205"/>
                    <a:pt x="134" y="205"/>
                    <a:pt x="130" y="207"/>
                  </a:cubicBezTo>
                  <a:cubicBezTo>
                    <a:pt x="130" y="207"/>
                    <a:pt x="130" y="207"/>
                    <a:pt x="130" y="207"/>
                  </a:cubicBezTo>
                  <a:cubicBezTo>
                    <a:pt x="126" y="211"/>
                    <a:pt x="126" y="215"/>
                    <a:pt x="122" y="220"/>
                  </a:cubicBezTo>
                  <a:cubicBezTo>
                    <a:pt x="122" y="225"/>
                    <a:pt x="122" y="225"/>
                    <a:pt x="122" y="225"/>
                  </a:cubicBezTo>
                  <a:cubicBezTo>
                    <a:pt x="122" y="224"/>
                    <a:pt x="125" y="224"/>
                    <a:pt x="127" y="225"/>
                  </a:cubicBezTo>
                  <a:cubicBezTo>
                    <a:pt x="126" y="227"/>
                    <a:pt x="124" y="228"/>
                    <a:pt x="124" y="231"/>
                  </a:cubicBezTo>
                  <a:cubicBezTo>
                    <a:pt x="124" y="237"/>
                    <a:pt x="131" y="239"/>
                    <a:pt x="132" y="244"/>
                  </a:cubicBezTo>
                  <a:cubicBezTo>
                    <a:pt x="133" y="246"/>
                    <a:pt x="133" y="250"/>
                    <a:pt x="134" y="251"/>
                  </a:cubicBezTo>
                  <a:cubicBezTo>
                    <a:pt x="138" y="253"/>
                    <a:pt x="139" y="247"/>
                    <a:pt x="143" y="252"/>
                  </a:cubicBezTo>
                  <a:cubicBezTo>
                    <a:pt x="141" y="253"/>
                    <a:pt x="139" y="253"/>
                    <a:pt x="139" y="256"/>
                  </a:cubicBezTo>
                  <a:cubicBezTo>
                    <a:pt x="139" y="263"/>
                    <a:pt x="148" y="273"/>
                    <a:pt x="152" y="276"/>
                  </a:cubicBezTo>
                  <a:cubicBezTo>
                    <a:pt x="153" y="277"/>
                    <a:pt x="153" y="280"/>
                    <a:pt x="154" y="281"/>
                  </a:cubicBezTo>
                  <a:cubicBezTo>
                    <a:pt x="158" y="284"/>
                    <a:pt x="160" y="282"/>
                    <a:pt x="161" y="287"/>
                  </a:cubicBezTo>
                  <a:cubicBezTo>
                    <a:pt x="164" y="287"/>
                    <a:pt x="168" y="284"/>
                    <a:pt x="171" y="284"/>
                  </a:cubicBezTo>
                  <a:cubicBezTo>
                    <a:pt x="177" y="284"/>
                    <a:pt x="176" y="295"/>
                    <a:pt x="182" y="295"/>
                  </a:cubicBezTo>
                  <a:cubicBezTo>
                    <a:pt x="183" y="295"/>
                    <a:pt x="184" y="293"/>
                    <a:pt x="186" y="293"/>
                  </a:cubicBezTo>
                  <a:cubicBezTo>
                    <a:pt x="187" y="294"/>
                    <a:pt x="187" y="295"/>
                    <a:pt x="189" y="295"/>
                  </a:cubicBezTo>
                  <a:cubicBezTo>
                    <a:pt x="195" y="295"/>
                    <a:pt x="192" y="283"/>
                    <a:pt x="198" y="281"/>
                  </a:cubicBezTo>
                  <a:cubicBezTo>
                    <a:pt x="197" y="278"/>
                    <a:pt x="198" y="273"/>
                    <a:pt x="198" y="268"/>
                  </a:cubicBezTo>
                  <a:cubicBezTo>
                    <a:pt x="198" y="262"/>
                    <a:pt x="208" y="264"/>
                    <a:pt x="208" y="257"/>
                  </a:cubicBezTo>
                  <a:cubicBezTo>
                    <a:pt x="208" y="254"/>
                    <a:pt x="206" y="253"/>
                    <a:pt x="206" y="251"/>
                  </a:cubicBezTo>
                  <a:cubicBezTo>
                    <a:pt x="206" y="250"/>
                    <a:pt x="207" y="250"/>
                    <a:pt x="207" y="249"/>
                  </a:cubicBezTo>
                  <a:cubicBezTo>
                    <a:pt x="207" y="248"/>
                    <a:pt x="207" y="247"/>
                    <a:pt x="207" y="246"/>
                  </a:cubicBezTo>
                  <a:cubicBezTo>
                    <a:pt x="207" y="239"/>
                    <a:pt x="220" y="241"/>
                    <a:pt x="225" y="236"/>
                  </a:cubicBezTo>
                  <a:cubicBezTo>
                    <a:pt x="227" y="234"/>
                    <a:pt x="226" y="232"/>
                    <a:pt x="230" y="231"/>
                  </a:cubicBezTo>
                  <a:cubicBezTo>
                    <a:pt x="230" y="236"/>
                    <a:pt x="230" y="236"/>
                    <a:pt x="230" y="236"/>
                  </a:cubicBezTo>
                  <a:cubicBezTo>
                    <a:pt x="232" y="236"/>
                    <a:pt x="232" y="236"/>
                    <a:pt x="232" y="236"/>
                  </a:cubicBezTo>
                  <a:cubicBezTo>
                    <a:pt x="236" y="232"/>
                    <a:pt x="244" y="233"/>
                    <a:pt x="249" y="229"/>
                  </a:cubicBezTo>
                  <a:cubicBezTo>
                    <a:pt x="252" y="225"/>
                    <a:pt x="252" y="221"/>
                    <a:pt x="257" y="217"/>
                  </a:cubicBezTo>
                  <a:cubicBezTo>
                    <a:pt x="262" y="212"/>
                    <a:pt x="262" y="212"/>
                    <a:pt x="262" y="212"/>
                  </a:cubicBezTo>
                  <a:cubicBezTo>
                    <a:pt x="262" y="211"/>
                    <a:pt x="265" y="212"/>
                    <a:pt x="267" y="208"/>
                  </a:cubicBezTo>
                  <a:cubicBezTo>
                    <a:pt x="277" y="208"/>
                    <a:pt x="277" y="208"/>
                    <a:pt x="277" y="208"/>
                  </a:cubicBezTo>
                  <a:cubicBezTo>
                    <a:pt x="286" y="204"/>
                    <a:pt x="293" y="206"/>
                    <a:pt x="301" y="203"/>
                  </a:cubicBezTo>
                  <a:cubicBezTo>
                    <a:pt x="307" y="201"/>
                    <a:pt x="310" y="195"/>
                    <a:pt x="317" y="192"/>
                  </a:cubicBezTo>
                  <a:cubicBezTo>
                    <a:pt x="321" y="191"/>
                    <a:pt x="324" y="191"/>
                    <a:pt x="327" y="188"/>
                  </a:cubicBezTo>
                  <a:close/>
                  <a:moveTo>
                    <a:pt x="39" y="96"/>
                  </a:moveTo>
                  <a:cubicBezTo>
                    <a:pt x="31" y="96"/>
                    <a:pt x="31" y="96"/>
                    <a:pt x="31" y="96"/>
                  </a:cubicBezTo>
                  <a:cubicBezTo>
                    <a:pt x="32" y="96"/>
                    <a:pt x="33" y="92"/>
                    <a:pt x="33" y="92"/>
                  </a:cubicBezTo>
                  <a:cubicBezTo>
                    <a:pt x="42" y="92"/>
                    <a:pt x="42" y="92"/>
                    <a:pt x="42" y="92"/>
                  </a:cubicBezTo>
                  <a:cubicBezTo>
                    <a:pt x="42" y="96"/>
                    <a:pt x="42" y="96"/>
                    <a:pt x="3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5" name="Freeform 145">
              <a:extLst>
                <a:ext uri="{FF2B5EF4-FFF2-40B4-BE49-F238E27FC236}">
                  <a16:creationId xmlns:a16="http://schemas.microsoft.com/office/drawing/2014/main" id="{0C8FD6CB-8678-4C0E-A77A-289590B3CADD}"/>
                </a:ext>
              </a:extLst>
            </p:cNvPr>
            <p:cNvSpPr>
              <a:spLocks/>
            </p:cNvSpPr>
            <p:nvPr/>
          </p:nvSpPr>
          <p:spPr bwMode="auto">
            <a:xfrm>
              <a:off x="2721" y="1484"/>
              <a:ext cx="45" cy="34"/>
            </a:xfrm>
            <a:custGeom>
              <a:avLst/>
              <a:gdLst>
                <a:gd name="T0" fmla="*/ 5 w 19"/>
                <a:gd name="T1" fmla="*/ 14 h 14"/>
                <a:gd name="T2" fmla="*/ 10 w 19"/>
                <a:gd name="T3" fmla="*/ 14 h 14"/>
                <a:gd name="T4" fmla="*/ 19 w 19"/>
                <a:gd name="T5" fmla="*/ 9 h 14"/>
                <a:gd name="T6" fmla="*/ 5 w 19"/>
                <a:gd name="T7" fmla="*/ 0 h 14"/>
                <a:gd name="T8" fmla="*/ 0 w 19"/>
                <a:gd name="T9" fmla="*/ 5 h 14"/>
                <a:gd name="T10" fmla="*/ 5 w 19"/>
                <a:gd name="T11" fmla="*/ 14 h 14"/>
              </a:gdLst>
              <a:ahLst/>
              <a:cxnLst>
                <a:cxn ang="0">
                  <a:pos x="T0" y="T1"/>
                </a:cxn>
                <a:cxn ang="0">
                  <a:pos x="T2" y="T3"/>
                </a:cxn>
                <a:cxn ang="0">
                  <a:pos x="T4" y="T5"/>
                </a:cxn>
                <a:cxn ang="0">
                  <a:pos x="T6" y="T7"/>
                </a:cxn>
                <a:cxn ang="0">
                  <a:pos x="T8" y="T9"/>
                </a:cxn>
                <a:cxn ang="0">
                  <a:pos x="T10" y="T11"/>
                </a:cxn>
              </a:cxnLst>
              <a:rect l="0" t="0" r="r" b="b"/>
              <a:pathLst>
                <a:path w="19" h="14">
                  <a:moveTo>
                    <a:pt x="5" y="14"/>
                  </a:moveTo>
                  <a:cubicBezTo>
                    <a:pt x="10" y="14"/>
                    <a:pt x="10" y="14"/>
                    <a:pt x="10" y="14"/>
                  </a:cubicBezTo>
                  <a:cubicBezTo>
                    <a:pt x="13" y="14"/>
                    <a:pt x="18" y="12"/>
                    <a:pt x="19" y="9"/>
                  </a:cubicBezTo>
                  <a:cubicBezTo>
                    <a:pt x="13" y="7"/>
                    <a:pt x="11" y="0"/>
                    <a:pt x="5" y="0"/>
                  </a:cubicBezTo>
                  <a:cubicBezTo>
                    <a:pt x="3" y="0"/>
                    <a:pt x="0" y="2"/>
                    <a:pt x="0" y="5"/>
                  </a:cubicBezTo>
                  <a:cubicBezTo>
                    <a:pt x="0" y="8"/>
                    <a:pt x="3"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6" name="Freeform 146">
              <a:extLst>
                <a:ext uri="{FF2B5EF4-FFF2-40B4-BE49-F238E27FC236}">
                  <a16:creationId xmlns:a16="http://schemas.microsoft.com/office/drawing/2014/main" id="{7BBB8C76-D374-445D-BC82-55CB633D4C5C}"/>
                </a:ext>
              </a:extLst>
            </p:cNvPr>
            <p:cNvSpPr>
              <a:spLocks/>
            </p:cNvSpPr>
            <p:nvPr/>
          </p:nvSpPr>
          <p:spPr bwMode="auto">
            <a:xfrm>
              <a:off x="3269" y="1338"/>
              <a:ext cx="24" cy="9"/>
            </a:xfrm>
            <a:custGeom>
              <a:avLst/>
              <a:gdLst>
                <a:gd name="T0" fmla="*/ 2 w 10"/>
                <a:gd name="T1" fmla="*/ 0 h 4"/>
                <a:gd name="T2" fmla="*/ 0 w 10"/>
                <a:gd name="T3" fmla="*/ 2 h 4"/>
                <a:gd name="T4" fmla="*/ 3 w 10"/>
                <a:gd name="T5" fmla="*/ 4 h 4"/>
                <a:gd name="T6" fmla="*/ 10 w 10"/>
                <a:gd name="T7" fmla="*/ 0 h 4"/>
                <a:gd name="T8" fmla="*/ 6 w 10"/>
                <a:gd name="T9" fmla="*/ 0 h 4"/>
                <a:gd name="T10" fmla="*/ 2 w 10"/>
                <a:gd name="T11" fmla="*/ 0 h 4"/>
              </a:gdLst>
              <a:ahLst/>
              <a:cxnLst>
                <a:cxn ang="0">
                  <a:pos x="T0" y="T1"/>
                </a:cxn>
                <a:cxn ang="0">
                  <a:pos x="T2" y="T3"/>
                </a:cxn>
                <a:cxn ang="0">
                  <a:pos x="T4" y="T5"/>
                </a:cxn>
                <a:cxn ang="0">
                  <a:pos x="T6" y="T7"/>
                </a:cxn>
                <a:cxn ang="0">
                  <a:pos x="T8" y="T9"/>
                </a:cxn>
                <a:cxn ang="0">
                  <a:pos x="T10" y="T11"/>
                </a:cxn>
              </a:cxnLst>
              <a:rect l="0" t="0" r="r" b="b"/>
              <a:pathLst>
                <a:path w="10" h="4">
                  <a:moveTo>
                    <a:pt x="2" y="0"/>
                  </a:moveTo>
                  <a:cubicBezTo>
                    <a:pt x="1" y="0"/>
                    <a:pt x="0" y="1"/>
                    <a:pt x="0" y="2"/>
                  </a:cubicBezTo>
                  <a:cubicBezTo>
                    <a:pt x="0" y="3"/>
                    <a:pt x="1" y="4"/>
                    <a:pt x="3" y="4"/>
                  </a:cubicBezTo>
                  <a:cubicBezTo>
                    <a:pt x="5" y="4"/>
                    <a:pt x="9" y="0"/>
                    <a:pt x="10" y="0"/>
                  </a:cubicBezTo>
                  <a:cubicBezTo>
                    <a:pt x="6" y="0"/>
                    <a:pt x="6" y="0"/>
                    <a:pt x="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7" name="Freeform 147">
              <a:extLst>
                <a:ext uri="{FF2B5EF4-FFF2-40B4-BE49-F238E27FC236}">
                  <a16:creationId xmlns:a16="http://schemas.microsoft.com/office/drawing/2014/main" id="{EED9AF94-6FB9-438F-A4D5-7FA01D28944C}"/>
                </a:ext>
              </a:extLst>
            </p:cNvPr>
            <p:cNvSpPr>
              <a:spLocks/>
            </p:cNvSpPr>
            <p:nvPr/>
          </p:nvSpPr>
          <p:spPr bwMode="auto">
            <a:xfrm>
              <a:off x="2657" y="1927"/>
              <a:ext cx="97" cy="100"/>
            </a:xfrm>
            <a:custGeom>
              <a:avLst/>
              <a:gdLst>
                <a:gd name="T0" fmla="*/ 23 w 41"/>
                <a:gd name="T1" fmla="*/ 2 h 42"/>
                <a:gd name="T2" fmla="*/ 21 w 41"/>
                <a:gd name="T3" fmla="*/ 0 h 42"/>
                <a:gd name="T4" fmla="*/ 14 w 41"/>
                <a:gd name="T5" fmla="*/ 7 h 42"/>
                <a:gd name="T6" fmla="*/ 2 w 41"/>
                <a:gd name="T7" fmla="*/ 26 h 42"/>
                <a:gd name="T8" fmla="*/ 5 w 41"/>
                <a:gd name="T9" fmla="*/ 27 h 42"/>
                <a:gd name="T10" fmla="*/ 5 w 41"/>
                <a:gd name="T11" fmla="*/ 28 h 42"/>
                <a:gd name="T12" fmla="*/ 0 w 41"/>
                <a:gd name="T13" fmla="*/ 32 h 42"/>
                <a:gd name="T14" fmla="*/ 2 w 41"/>
                <a:gd name="T15" fmla="*/ 35 h 42"/>
                <a:gd name="T16" fmla="*/ 9 w 41"/>
                <a:gd name="T17" fmla="*/ 33 h 42"/>
                <a:gd name="T18" fmla="*/ 15 w 41"/>
                <a:gd name="T19" fmla="*/ 35 h 42"/>
                <a:gd name="T20" fmla="*/ 20 w 41"/>
                <a:gd name="T21" fmla="*/ 34 h 42"/>
                <a:gd name="T22" fmla="*/ 26 w 41"/>
                <a:gd name="T23" fmla="*/ 35 h 42"/>
                <a:gd name="T24" fmla="*/ 24 w 41"/>
                <a:gd name="T25" fmla="*/ 39 h 42"/>
                <a:gd name="T26" fmla="*/ 25 w 41"/>
                <a:gd name="T27" fmla="*/ 39 h 42"/>
                <a:gd name="T28" fmla="*/ 32 w 41"/>
                <a:gd name="T29" fmla="*/ 33 h 42"/>
                <a:gd name="T30" fmla="*/ 34 w 41"/>
                <a:gd name="T31" fmla="*/ 38 h 42"/>
                <a:gd name="T32" fmla="*/ 36 w 41"/>
                <a:gd name="T33" fmla="*/ 39 h 42"/>
                <a:gd name="T34" fmla="*/ 38 w 41"/>
                <a:gd name="T35" fmla="*/ 42 h 42"/>
                <a:gd name="T36" fmla="*/ 41 w 41"/>
                <a:gd name="T37" fmla="*/ 36 h 42"/>
                <a:gd name="T38" fmla="*/ 40 w 41"/>
                <a:gd name="T39" fmla="*/ 31 h 42"/>
                <a:gd name="T40" fmla="*/ 37 w 41"/>
                <a:gd name="T41" fmla="*/ 33 h 42"/>
                <a:gd name="T42" fmla="*/ 35 w 41"/>
                <a:gd name="T43" fmla="*/ 29 h 42"/>
                <a:gd name="T44" fmla="*/ 38 w 41"/>
                <a:gd name="T45" fmla="*/ 26 h 42"/>
                <a:gd name="T46" fmla="*/ 35 w 41"/>
                <a:gd name="T47" fmla="*/ 26 h 42"/>
                <a:gd name="T48" fmla="*/ 35 w 41"/>
                <a:gd name="T49" fmla="*/ 19 h 42"/>
                <a:gd name="T50" fmla="*/ 28 w 41"/>
                <a:gd name="T51" fmla="*/ 19 h 42"/>
                <a:gd name="T52" fmla="*/ 25 w 41"/>
                <a:gd name="T53" fmla="*/ 20 h 42"/>
                <a:gd name="T54" fmla="*/ 25 w 41"/>
                <a:gd name="T55" fmla="*/ 19 h 42"/>
                <a:gd name="T56" fmla="*/ 21 w 41"/>
                <a:gd name="T57" fmla="*/ 19 h 42"/>
                <a:gd name="T58" fmla="*/ 21 w 41"/>
                <a:gd name="T59" fmla="*/ 17 h 42"/>
                <a:gd name="T60" fmla="*/ 23 w 41"/>
                <a:gd name="T61" fmla="*/ 15 h 42"/>
                <a:gd name="T62" fmla="*/ 20 w 41"/>
                <a:gd name="T63" fmla="*/ 14 h 42"/>
                <a:gd name="T64" fmla="*/ 17 w 41"/>
                <a:gd name="T65" fmla="*/ 16 h 42"/>
                <a:gd name="T66" fmla="*/ 17 w 41"/>
                <a:gd name="T67" fmla="*/ 14 h 42"/>
                <a:gd name="T68" fmla="*/ 23 w 41"/>
                <a:gd name="T6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42">
                  <a:moveTo>
                    <a:pt x="23" y="2"/>
                  </a:moveTo>
                  <a:cubicBezTo>
                    <a:pt x="23" y="2"/>
                    <a:pt x="22" y="0"/>
                    <a:pt x="21" y="0"/>
                  </a:cubicBezTo>
                  <a:cubicBezTo>
                    <a:pt x="17" y="0"/>
                    <a:pt x="16" y="4"/>
                    <a:pt x="14" y="7"/>
                  </a:cubicBezTo>
                  <a:cubicBezTo>
                    <a:pt x="10" y="12"/>
                    <a:pt x="9" y="22"/>
                    <a:pt x="2" y="26"/>
                  </a:cubicBezTo>
                  <a:cubicBezTo>
                    <a:pt x="3" y="26"/>
                    <a:pt x="1" y="27"/>
                    <a:pt x="5" y="27"/>
                  </a:cubicBezTo>
                  <a:cubicBezTo>
                    <a:pt x="5" y="28"/>
                    <a:pt x="5" y="28"/>
                    <a:pt x="5" y="28"/>
                  </a:cubicBezTo>
                  <a:cubicBezTo>
                    <a:pt x="5" y="28"/>
                    <a:pt x="0" y="32"/>
                    <a:pt x="0" y="32"/>
                  </a:cubicBezTo>
                  <a:cubicBezTo>
                    <a:pt x="0" y="33"/>
                    <a:pt x="1" y="35"/>
                    <a:pt x="2" y="35"/>
                  </a:cubicBezTo>
                  <a:cubicBezTo>
                    <a:pt x="5" y="35"/>
                    <a:pt x="5" y="33"/>
                    <a:pt x="9" y="33"/>
                  </a:cubicBezTo>
                  <a:cubicBezTo>
                    <a:pt x="11" y="33"/>
                    <a:pt x="12" y="35"/>
                    <a:pt x="15" y="35"/>
                  </a:cubicBezTo>
                  <a:cubicBezTo>
                    <a:pt x="17" y="35"/>
                    <a:pt x="18" y="34"/>
                    <a:pt x="20" y="34"/>
                  </a:cubicBezTo>
                  <a:cubicBezTo>
                    <a:pt x="21" y="36"/>
                    <a:pt x="24" y="35"/>
                    <a:pt x="26" y="35"/>
                  </a:cubicBezTo>
                  <a:cubicBezTo>
                    <a:pt x="26" y="36"/>
                    <a:pt x="24" y="35"/>
                    <a:pt x="24" y="39"/>
                  </a:cubicBezTo>
                  <a:cubicBezTo>
                    <a:pt x="24" y="39"/>
                    <a:pt x="25" y="39"/>
                    <a:pt x="25" y="39"/>
                  </a:cubicBezTo>
                  <a:cubicBezTo>
                    <a:pt x="28" y="39"/>
                    <a:pt x="30" y="35"/>
                    <a:pt x="32" y="33"/>
                  </a:cubicBezTo>
                  <a:cubicBezTo>
                    <a:pt x="33" y="34"/>
                    <a:pt x="32" y="38"/>
                    <a:pt x="34" y="38"/>
                  </a:cubicBezTo>
                  <a:cubicBezTo>
                    <a:pt x="35" y="38"/>
                    <a:pt x="35" y="39"/>
                    <a:pt x="36" y="39"/>
                  </a:cubicBezTo>
                  <a:cubicBezTo>
                    <a:pt x="36" y="40"/>
                    <a:pt x="36" y="42"/>
                    <a:pt x="38" y="42"/>
                  </a:cubicBezTo>
                  <a:cubicBezTo>
                    <a:pt x="40" y="42"/>
                    <a:pt x="41" y="39"/>
                    <a:pt x="41" y="36"/>
                  </a:cubicBezTo>
                  <a:cubicBezTo>
                    <a:pt x="41" y="34"/>
                    <a:pt x="40" y="34"/>
                    <a:pt x="40" y="31"/>
                  </a:cubicBezTo>
                  <a:cubicBezTo>
                    <a:pt x="38" y="32"/>
                    <a:pt x="39" y="33"/>
                    <a:pt x="37" y="33"/>
                  </a:cubicBezTo>
                  <a:cubicBezTo>
                    <a:pt x="37" y="31"/>
                    <a:pt x="35" y="30"/>
                    <a:pt x="35" y="29"/>
                  </a:cubicBezTo>
                  <a:cubicBezTo>
                    <a:pt x="35" y="28"/>
                    <a:pt x="37" y="28"/>
                    <a:pt x="38" y="26"/>
                  </a:cubicBezTo>
                  <a:cubicBezTo>
                    <a:pt x="37" y="26"/>
                    <a:pt x="35" y="26"/>
                    <a:pt x="35" y="26"/>
                  </a:cubicBezTo>
                  <a:cubicBezTo>
                    <a:pt x="35" y="23"/>
                    <a:pt x="35" y="21"/>
                    <a:pt x="35" y="19"/>
                  </a:cubicBezTo>
                  <a:cubicBezTo>
                    <a:pt x="34" y="19"/>
                    <a:pt x="31" y="19"/>
                    <a:pt x="28" y="19"/>
                  </a:cubicBezTo>
                  <a:cubicBezTo>
                    <a:pt x="25" y="20"/>
                    <a:pt x="25" y="20"/>
                    <a:pt x="25" y="20"/>
                  </a:cubicBezTo>
                  <a:cubicBezTo>
                    <a:pt x="25" y="19"/>
                    <a:pt x="25" y="19"/>
                    <a:pt x="25" y="19"/>
                  </a:cubicBezTo>
                  <a:cubicBezTo>
                    <a:pt x="21" y="19"/>
                    <a:pt x="21" y="19"/>
                    <a:pt x="21" y="19"/>
                  </a:cubicBezTo>
                  <a:cubicBezTo>
                    <a:pt x="21" y="17"/>
                    <a:pt x="21" y="17"/>
                    <a:pt x="21" y="17"/>
                  </a:cubicBezTo>
                  <a:cubicBezTo>
                    <a:pt x="23" y="15"/>
                    <a:pt x="23" y="15"/>
                    <a:pt x="23" y="15"/>
                  </a:cubicBezTo>
                  <a:cubicBezTo>
                    <a:pt x="22" y="14"/>
                    <a:pt x="21" y="14"/>
                    <a:pt x="20" y="14"/>
                  </a:cubicBezTo>
                  <a:cubicBezTo>
                    <a:pt x="18" y="14"/>
                    <a:pt x="17" y="16"/>
                    <a:pt x="17" y="16"/>
                  </a:cubicBezTo>
                  <a:cubicBezTo>
                    <a:pt x="17" y="14"/>
                    <a:pt x="17" y="14"/>
                    <a:pt x="17" y="14"/>
                  </a:cubicBezTo>
                  <a:cubicBezTo>
                    <a:pt x="17" y="10"/>
                    <a:pt x="23" y="7"/>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8" name="Freeform 148">
              <a:extLst>
                <a:ext uri="{FF2B5EF4-FFF2-40B4-BE49-F238E27FC236}">
                  <a16:creationId xmlns:a16="http://schemas.microsoft.com/office/drawing/2014/main" id="{883D1D83-426C-4484-B3F5-D01AD0F4A5AF}"/>
                </a:ext>
              </a:extLst>
            </p:cNvPr>
            <p:cNvSpPr>
              <a:spLocks/>
            </p:cNvSpPr>
            <p:nvPr/>
          </p:nvSpPr>
          <p:spPr bwMode="auto">
            <a:xfrm>
              <a:off x="5649" y="1302"/>
              <a:ext cx="118" cy="48"/>
            </a:xfrm>
            <a:custGeom>
              <a:avLst/>
              <a:gdLst>
                <a:gd name="T0" fmla="*/ 11 w 50"/>
                <a:gd name="T1" fmla="*/ 20 h 20"/>
                <a:gd name="T2" fmla="*/ 16 w 50"/>
                <a:gd name="T3" fmla="*/ 16 h 20"/>
                <a:gd name="T4" fmla="*/ 20 w 50"/>
                <a:gd name="T5" fmla="*/ 18 h 20"/>
                <a:gd name="T6" fmla="*/ 25 w 50"/>
                <a:gd name="T7" fmla="*/ 17 h 20"/>
                <a:gd name="T8" fmla="*/ 30 w 50"/>
                <a:gd name="T9" fmla="*/ 15 h 20"/>
                <a:gd name="T10" fmla="*/ 34 w 50"/>
                <a:gd name="T11" fmla="*/ 17 h 20"/>
                <a:gd name="T12" fmla="*/ 39 w 50"/>
                <a:gd name="T13" fmla="*/ 15 h 20"/>
                <a:gd name="T14" fmla="*/ 46 w 50"/>
                <a:gd name="T15" fmla="*/ 15 h 20"/>
                <a:gd name="T16" fmla="*/ 50 w 50"/>
                <a:gd name="T17" fmla="*/ 8 h 20"/>
                <a:gd name="T18" fmla="*/ 27 w 50"/>
                <a:gd name="T19" fmla="*/ 1 h 20"/>
                <a:gd name="T20" fmla="*/ 24 w 50"/>
                <a:gd name="T21" fmla="*/ 8 h 20"/>
                <a:gd name="T22" fmla="*/ 10 w 50"/>
                <a:gd name="T23" fmla="*/ 0 h 20"/>
                <a:gd name="T24" fmla="*/ 0 w 50"/>
                <a:gd name="T25" fmla="*/ 9 h 20"/>
                <a:gd name="T26" fmla="*/ 11 w 50"/>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20">
                  <a:moveTo>
                    <a:pt x="11" y="20"/>
                  </a:moveTo>
                  <a:cubicBezTo>
                    <a:pt x="13" y="20"/>
                    <a:pt x="15" y="18"/>
                    <a:pt x="16" y="16"/>
                  </a:cubicBezTo>
                  <a:cubicBezTo>
                    <a:pt x="17" y="18"/>
                    <a:pt x="18" y="18"/>
                    <a:pt x="20" y="18"/>
                  </a:cubicBezTo>
                  <a:cubicBezTo>
                    <a:pt x="22" y="18"/>
                    <a:pt x="24" y="17"/>
                    <a:pt x="25" y="17"/>
                  </a:cubicBezTo>
                  <a:cubicBezTo>
                    <a:pt x="27" y="17"/>
                    <a:pt x="28" y="15"/>
                    <a:pt x="30" y="15"/>
                  </a:cubicBezTo>
                  <a:cubicBezTo>
                    <a:pt x="31" y="15"/>
                    <a:pt x="32" y="17"/>
                    <a:pt x="34" y="17"/>
                  </a:cubicBezTo>
                  <a:cubicBezTo>
                    <a:pt x="37" y="17"/>
                    <a:pt x="38" y="15"/>
                    <a:pt x="39" y="15"/>
                  </a:cubicBezTo>
                  <a:cubicBezTo>
                    <a:pt x="46" y="15"/>
                    <a:pt x="46" y="15"/>
                    <a:pt x="46" y="15"/>
                  </a:cubicBezTo>
                  <a:cubicBezTo>
                    <a:pt x="46" y="15"/>
                    <a:pt x="49" y="11"/>
                    <a:pt x="50" y="8"/>
                  </a:cubicBezTo>
                  <a:cubicBezTo>
                    <a:pt x="45" y="6"/>
                    <a:pt x="32" y="1"/>
                    <a:pt x="27" y="1"/>
                  </a:cubicBezTo>
                  <a:cubicBezTo>
                    <a:pt x="25" y="1"/>
                    <a:pt x="24" y="4"/>
                    <a:pt x="24" y="8"/>
                  </a:cubicBezTo>
                  <a:cubicBezTo>
                    <a:pt x="17" y="8"/>
                    <a:pt x="17" y="0"/>
                    <a:pt x="10" y="0"/>
                  </a:cubicBezTo>
                  <a:cubicBezTo>
                    <a:pt x="5" y="0"/>
                    <a:pt x="0" y="4"/>
                    <a:pt x="0" y="9"/>
                  </a:cubicBezTo>
                  <a:cubicBezTo>
                    <a:pt x="0" y="15"/>
                    <a:pt x="5" y="20"/>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49" name="Freeform 149">
              <a:extLst>
                <a:ext uri="{FF2B5EF4-FFF2-40B4-BE49-F238E27FC236}">
                  <a16:creationId xmlns:a16="http://schemas.microsoft.com/office/drawing/2014/main" id="{29610BFA-6D56-467A-A344-5830114DC99B}"/>
                </a:ext>
              </a:extLst>
            </p:cNvPr>
            <p:cNvSpPr>
              <a:spLocks/>
            </p:cNvSpPr>
            <p:nvPr/>
          </p:nvSpPr>
          <p:spPr bwMode="auto">
            <a:xfrm>
              <a:off x="2307" y="1897"/>
              <a:ext cx="19" cy="9"/>
            </a:xfrm>
            <a:custGeom>
              <a:avLst/>
              <a:gdLst>
                <a:gd name="T0" fmla="*/ 7 w 8"/>
                <a:gd name="T1" fmla="*/ 4 h 4"/>
                <a:gd name="T2" fmla="*/ 8 w 8"/>
                <a:gd name="T3" fmla="*/ 4 h 4"/>
                <a:gd name="T4" fmla="*/ 0 w 8"/>
                <a:gd name="T5" fmla="*/ 0 h 4"/>
                <a:gd name="T6" fmla="*/ 0 w 8"/>
                <a:gd name="T7" fmla="*/ 2 h 4"/>
                <a:gd name="T8" fmla="*/ 7 w 8"/>
                <a:gd name="T9" fmla="*/ 4 h 4"/>
              </a:gdLst>
              <a:ahLst/>
              <a:cxnLst>
                <a:cxn ang="0">
                  <a:pos x="T0" y="T1"/>
                </a:cxn>
                <a:cxn ang="0">
                  <a:pos x="T2" y="T3"/>
                </a:cxn>
                <a:cxn ang="0">
                  <a:pos x="T4" y="T5"/>
                </a:cxn>
                <a:cxn ang="0">
                  <a:pos x="T6" y="T7"/>
                </a:cxn>
                <a:cxn ang="0">
                  <a:pos x="T8" y="T9"/>
                </a:cxn>
              </a:cxnLst>
              <a:rect l="0" t="0" r="r" b="b"/>
              <a:pathLst>
                <a:path w="8" h="4">
                  <a:moveTo>
                    <a:pt x="7" y="4"/>
                  </a:moveTo>
                  <a:cubicBezTo>
                    <a:pt x="7" y="4"/>
                    <a:pt x="8" y="4"/>
                    <a:pt x="8" y="4"/>
                  </a:cubicBezTo>
                  <a:cubicBezTo>
                    <a:pt x="8" y="1"/>
                    <a:pt x="4" y="0"/>
                    <a:pt x="0" y="0"/>
                  </a:cubicBezTo>
                  <a:cubicBezTo>
                    <a:pt x="0" y="1"/>
                    <a:pt x="0" y="1"/>
                    <a:pt x="0" y="2"/>
                  </a:cubicBezTo>
                  <a:cubicBezTo>
                    <a:pt x="1" y="3"/>
                    <a:pt x="5"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0" name="Freeform 150">
              <a:extLst>
                <a:ext uri="{FF2B5EF4-FFF2-40B4-BE49-F238E27FC236}">
                  <a16:creationId xmlns:a16="http://schemas.microsoft.com/office/drawing/2014/main" id="{1673B77F-DF6D-436C-A706-CCACCE7F4F64}"/>
                </a:ext>
              </a:extLst>
            </p:cNvPr>
            <p:cNvSpPr>
              <a:spLocks/>
            </p:cNvSpPr>
            <p:nvPr/>
          </p:nvSpPr>
          <p:spPr bwMode="auto">
            <a:xfrm>
              <a:off x="1600" y="1949"/>
              <a:ext cx="66" cy="42"/>
            </a:xfrm>
            <a:custGeom>
              <a:avLst/>
              <a:gdLst>
                <a:gd name="T0" fmla="*/ 11 w 28"/>
                <a:gd name="T1" fmla="*/ 10 h 18"/>
                <a:gd name="T2" fmla="*/ 28 w 28"/>
                <a:gd name="T3" fmla="*/ 18 h 18"/>
                <a:gd name="T4" fmla="*/ 28 w 28"/>
                <a:gd name="T5" fmla="*/ 18 h 18"/>
                <a:gd name="T6" fmla="*/ 28 w 28"/>
                <a:gd name="T7" fmla="*/ 18 h 18"/>
                <a:gd name="T8" fmla="*/ 8 w 28"/>
                <a:gd name="T9" fmla="*/ 3 h 18"/>
                <a:gd name="T10" fmla="*/ 2 w 28"/>
                <a:gd name="T11" fmla="*/ 0 h 18"/>
                <a:gd name="T12" fmla="*/ 0 w 28"/>
                <a:gd name="T13" fmla="*/ 2 h 18"/>
                <a:gd name="T14" fmla="*/ 1 w 28"/>
                <a:gd name="T15" fmla="*/ 2 h 18"/>
                <a:gd name="T16" fmla="*/ 4 w 28"/>
                <a:gd name="T17" fmla="*/ 2 h 18"/>
                <a:gd name="T18" fmla="*/ 2 w 28"/>
                <a:gd name="T19" fmla="*/ 4 h 18"/>
                <a:gd name="T20" fmla="*/ 13 w 28"/>
                <a:gd name="T21" fmla="*/ 9 h 18"/>
                <a:gd name="T22" fmla="*/ 11 w 28"/>
                <a:gd name="T23"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11" y="10"/>
                  </a:moveTo>
                  <a:cubicBezTo>
                    <a:pt x="15" y="13"/>
                    <a:pt x="23" y="18"/>
                    <a:pt x="28" y="18"/>
                  </a:cubicBezTo>
                  <a:cubicBezTo>
                    <a:pt x="28" y="18"/>
                    <a:pt x="28" y="18"/>
                    <a:pt x="28" y="18"/>
                  </a:cubicBezTo>
                  <a:cubicBezTo>
                    <a:pt x="28" y="18"/>
                    <a:pt x="28" y="18"/>
                    <a:pt x="28" y="18"/>
                  </a:cubicBezTo>
                  <a:cubicBezTo>
                    <a:pt x="24" y="12"/>
                    <a:pt x="18" y="6"/>
                    <a:pt x="8" y="3"/>
                  </a:cubicBezTo>
                  <a:cubicBezTo>
                    <a:pt x="6" y="3"/>
                    <a:pt x="5" y="0"/>
                    <a:pt x="2" y="0"/>
                  </a:cubicBezTo>
                  <a:cubicBezTo>
                    <a:pt x="1" y="0"/>
                    <a:pt x="1" y="2"/>
                    <a:pt x="0" y="2"/>
                  </a:cubicBezTo>
                  <a:cubicBezTo>
                    <a:pt x="1" y="2"/>
                    <a:pt x="1" y="2"/>
                    <a:pt x="1" y="2"/>
                  </a:cubicBezTo>
                  <a:cubicBezTo>
                    <a:pt x="1" y="2"/>
                    <a:pt x="3" y="2"/>
                    <a:pt x="4" y="2"/>
                  </a:cubicBezTo>
                  <a:cubicBezTo>
                    <a:pt x="4" y="3"/>
                    <a:pt x="3" y="4"/>
                    <a:pt x="2" y="4"/>
                  </a:cubicBezTo>
                  <a:cubicBezTo>
                    <a:pt x="3" y="7"/>
                    <a:pt x="9" y="9"/>
                    <a:pt x="13" y="9"/>
                  </a:cubicBezTo>
                  <a:cubicBezTo>
                    <a:pt x="13" y="9"/>
                    <a:pt x="12" y="9"/>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1" name="Freeform 151">
              <a:extLst>
                <a:ext uri="{FF2B5EF4-FFF2-40B4-BE49-F238E27FC236}">
                  <a16:creationId xmlns:a16="http://schemas.microsoft.com/office/drawing/2014/main" id="{E64B70E5-133C-4B33-9F54-EAB88324F745}"/>
                </a:ext>
              </a:extLst>
            </p:cNvPr>
            <p:cNvSpPr>
              <a:spLocks/>
            </p:cNvSpPr>
            <p:nvPr/>
          </p:nvSpPr>
          <p:spPr bwMode="auto">
            <a:xfrm>
              <a:off x="1524" y="1880"/>
              <a:ext cx="28" cy="38"/>
            </a:xfrm>
            <a:custGeom>
              <a:avLst/>
              <a:gdLst>
                <a:gd name="T0" fmla="*/ 9 w 12"/>
                <a:gd name="T1" fmla="*/ 9 h 16"/>
                <a:gd name="T2" fmla="*/ 8 w 12"/>
                <a:gd name="T3" fmla="*/ 7 h 16"/>
                <a:gd name="T4" fmla="*/ 8 w 12"/>
                <a:gd name="T5" fmla="*/ 2 h 16"/>
                <a:gd name="T6" fmla="*/ 5 w 12"/>
                <a:gd name="T7" fmla="*/ 5 h 16"/>
                <a:gd name="T8" fmla="*/ 6 w 12"/>
                <a:gd name="T9" fmla="*/ 2 h 16"/>
                <a:gd name="T10" fmla="*/ 0 w 12"/>
                <a:gd name="T11" fmla="*/ 0 h 16"/>
                <a:gd name="T12" fmla="*/ 0 w 12"/>
                <a:gd name="T13" fmla="*/ 2 h 16"/>
                <a:gd name="T14" fmla="*/ 3 w 12"/>
                <a:gd name="T15" fmla="*/ 6 h 16"/>
                <a:gd name="T16" fmla="*/ 7 w 12"/>
                <a:gd name="T17" fmla="*/ 9 h 16"/>
                <a:gd name="T18" fmla="*/ 7 w 12"/>
                <a:gd name="T19" fmla="*/ 12 h 16"/>
                <a:gd name="T20" fmla="*/ 10 w 12"/>
                <a:gd name="T21" fmla="*/ 16 h 16"/>
                <a:gd name="T22" fmla="*/ 8 w 12"/>
                <a:gd name="T23" fmla="*/ 12 h 16"/>
                <a:gd name="T24" fmla="*/ 9 w 12"/>
                <a:gd name="T2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6">
                  <a:moveTo>
                    <a:pt x="9" y="9"/>
                  </a:moveTo>
                  <a:cubicBezTo>
                    <a:pt x="9" y="8"/>
                    <a:pt x="8" y="8"/>
                    <a:pt x="8" y="7"/>
                  </a:cubicBezTo>
                  <a:cubicBezTo>
                    <a:pt x="8" y="4"/>
                    <a:pt x="8" y="3"/>
                    <a:pt x="8" y="2"/>
                  </a:cubicBezTo>
                  <a:cubicBezTo>
                    <a:pt x="8" y="3"/>
                    <a:pt x="7" y="5"/>
                    <a:pt x="5" y="5"/>
                  </a:cubicBezTo>
                  <a:cubicBezTo>
                    <a:pt x="4" y="5"/>
                    <a:pt x="6" y="2"/>
                    <a:pt x="6" y="2"/>
                  </a:cubicBezTo>
                  <a:cubicBezTo>
                    <a:pt x="4" y="2"/>
                    <a:pt x="4" y="0"/>
                    <a:pt x="0" y="0"/>
                  </a:cubicBezTo>
                  <a:cubicBezTo>
                    <a:pt x="0" y="2"/>
                    <a:pt x="0" y="2"/>
                    <a:pt x="0" y="2"/>
                  </a:cubicBezTo>
                  <a:cubicBezTo>
                    <a:pt x="4" y="3"/>
                    <a:pt x="2" y="6"/>
                    <a:pt x="3" y="6"/>
                  </a:cubicBezTo>
                  <a:cubicBezTo>
                    <a:pt x="5" y="6"/>
                    <a:pt x="5" y="9"/>
                    <a:pt x="7" y="9"/>
                  </a:cubicBezTo>
                  <a:cubicBezTo>
                    <a:pt x="7" y="10"/>
                    <a:pt x="7" y="10"/>
                    <a:pt x="7" y="12"/>
                  </a:cubicBezTo>
                  <a:cubicBezTo>
                    <a:pt x="7" y="13"/>
                    <a:pt x="8" y="16"/>
                    <a:pt x="10" y="16"/>
                  </a:cubicBezTo>
                  <a:cubicBezTo>
                    <a:pt x="12" y="16"/>
                    <a:pt x="8" y="13"/>
                    <a:pt x="8" y="12"/>
                  </a:cubicBezTo>
                  <a:cubicBezTo>
                    <a:pt x="8" y="11"/>
                    <a:pt x="9"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2" name="Freeform 152">
              <a:extLst>
                <a:ext uri="{FF2B5EF4-FFF2-40B4-BE49-F238E27FC236}">
                  <a16:creationId xmlns:a16="http://schemas.microsoft.com/office/drawing/2014/main" id="{B3AE9DAB-B8A6-4DE5-AC78-E9AEF3766E93}"/>
                </a:ext>
              </a:extLst>
            </p:cNvPr>
            <p:cNvSpPr>
              <a:spLocks/>
            </p:cNvSpPr>
            <p:nvPr/>
          </p:nvSpPr>
          <p:spPr bwMode="auto">
            <a:xfrm>
              <a:off x="1202" y="1802"/>
              <a:ext cx="29" cy="19"/>
            </a:xfrm>
            <a:custGeom>
              <a:avLst/>
              <a:gdLst>
                <a:gd name="T0" fmla="*/ 0 w 12"/>
                <a:gd name="T1" fmla="*/ 2 h 8"/>
                <a:gd name="T2" fmla="*/ 0 w 12"/>
                <a:gd name="T3" fmla="*/ 5 h 8"/>
                <a:gd name="T4" fmla="*/ 4 w 12"/>
                <a:gd name="T5" fmla="*/ 8 h 8"/>
                <a:gd name="T6" fmla="*/ 12 w 12"/>
                <a:gd name="T7" fmla="*/ 2 h 8"/>
                <a:gd name="T8" fmla="*/ 12 w 12"/>
                <a:gd name="T9" fmla="*/ 0 h 8"/>
                <a:gd name="T10" fmla="*/ 10 w 12"/>
                <a:gd name="T11" fmla="*/ 0 h 8"/>
                <a:gd name="T12" fmla="*/ 0 w 12"/>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0" y="2"/>
                  </a:moveTo>
                  <a:cubicBezTo>
                    <a:pt x="0" y="5"/>
                    <a:pt x="0" y="5"/>
                    <a:pt x="0" y="5"/>
                  </a:cubicBezTo>
                  <a:cubicBezTo>
                    <a:pt x="0" y="6"/>
                    <a:pt x="2" y="7"/>
                    <a:pt x="4" y="8"/>
                  </a:cubicBezTo>
                  <a:cubicBezTo>
                    <a:pt x="7" y="5"/>
                    <a:pt x="8" y="4"/>
                    <a:pt x="12" y="2"/>
                  </a:cubicBezTo>
                  <a:cubicBezTo>
                    <a:pt x="12" y="0"/>
                    <a:pt x="12" y="0"/>
                    <a:pt x="12" y="0"/>
                  </a:cubicBezTo>
                  <a:cubicBezTo>
                    <a:pt x="12" y="0"/>
                    <a:pt x="11" y="0"/>
                    <a:pt x="10" y="0"/>
                  </a:cubicBezTo>
                  <a:cubicBezTo>
                    <a:pt x="6" y="0"/>
                    <a:pt x="4"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3" name="Freeform 153">
              <a:extLst>
                <a:ext uri="{FF2B5EF4-FFF2-40B4-BE49-F238E27FC236}">
                  <a16:creationId xmlns:a16="http://schemas.microsoft.com/office/drawing/2014/main" id="{C14B3CB8-725B-47F1-9FD8-85CCF7586123}"/>
                </a:ext>
              </a:extLst>
            </p:cNvPr>
            <p:cNvSpPr>
              <a:spLocks/>
            </p:cNvSpPr>
            <p:nvPr/>
          </p:nvSpPr>
          <p:spPr bwMode="auto">
            <a:xfrm>
              <a:off x="3747" y="2178"/>
              <a:ext cx="40" cy="29"/>
            </a:xfrm>
            <a:custGeom>
              <a:avLst/>
              <a:gdLst>
                <a:gd name="T0" fmla="*/ 17 w 17"/>
                <a:gd name="T1" fmla="*/ 2 h 12"/>
                <a:gd name="T2" fmla="*/ 10 w 17"/>
                <a:gd name="T3" fmla="*/ 3 h 12"/>
                <a:gd name="T4" fmla="*/ 0 w 17"/>
                <a:gd name="T5" fmla="*/ 3 h 12"/>
                <a:gd name="T6" fmla="*/ 0 w 17"/>
                <a:gd name="T7" fmla="*/ 4 h 12"/>
                <a:gd name="T8" fmla="*/ 3 w 17"/>
                <a:gd name="T9" fmla="*/ 5 h 12"/>
                <a:gd name="T10" fmla="*/ 13 w 17"/>
                <a:gd name="T11" fmla="*/ 11 h 12"/>
                <a:gd name="T12" fmla="*/ 15 w 17"/>
                <a:gd name="T13" fmla="*/ 12 h 12"/>
                <a:gd name="T14" fmla="*/ 16 w 17"/>
                <a:gd name="T15" fmla="*/ 11 h 12"/>
                <a:gd name="T16" fmla="*/ 15 w 17"/>
                <a:gd name="T17" fmla="*/ 7 h 12"/>
                <a:gd name="T18" fmla="*/ 16 w 17"/>
                <a:gd name="T19" fmla="*/ 4 h 12"/>
                <a:gd name="T20" fmla="*/ 17 w 17"/>
                <a:gd name="T21"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2">
                  <a:moveTo>
                    <a:pt x="17" y="2"/>
                  </a:moveTo>
                  <a:cubicBezTo>
                    <a:pt x="14" y="1"/>
                    <a:pt x="13" y="3"/>
                    <a:pt x="10" y="3"/>
                  </a:cubicBezTo>
                  <a:cubicBezTo>
                    <a:pt x="7" y="3"/>
                    <a:pt x="4" y="0"/>
                    <a:pt x="0" y="3"/>
                  </a:cubicBezTo>
                  <a:cubicBezTo>
                    <a:pt x="0" y="4"/>
                    <a:pt x="0" y="4"/>
                    <a:pt x="0" y="4"/>
                  </a:cubicBezTo>
                  <a:cubicBezTo>
                    <a:pt x="0" y="5"/>
                    <a:pt x="2" y="5"/>
                    <a:pt x="3" y="5"/>
                  </a:cubicBezTo>
                  <a:cubicBezTo>
                    <a:pt x="7" y="6"/>
                    <a:pt x="9" y="10"/>
                    <a:pt x="13" y="11"/>
                  </a:cubicBezTo>
                  <a:cubicBezTo>
                    <a:pt x="13" y="12"/>
                    <a:pt x="14" y="12"/>
                    <a:pt x="15" y="12"/>
                  </a:cubicBezTo>
                  <a:cubicBezTo>
                    <a:pt x="16" y="12"/>
                    <a:pt x="16" y="11"/>
                    <a:pt x="16" y="11"/>
                  </a:cubicBezTo>
                  <a:cubicBezTo>
                    <a:pt x="16" y="9"/>
                    <a:pt x="15" y="8"/>
                    <a:pt x="15" y="7"/>
                  </a:cubicBezTo>
                  <a:cubicBezTo>
                    <a:pt x="15" y="6"/>
                    <a:pt x="16" y="4"/>
                    <a:pt x="16" y="4"/>
                  </a:cubicBezTo>
                  <a:lnTo>
                    <a:pt x="1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4" name="Freeform 154">
              <a:extLst>
                <a:ext uri="{FF2B5EF4-FFF2-40B4-BE49-F238E27FC236}">
                  <a16:creationId xmlns:a16="http://schemas.microsoft.com/office/drawing/2014/main" id="{461B2F2F-843F-4050-8F18-ED93D0FFD106}"/>
                </a:ext>
              </a:extLst>
            </p:cNvPr>
            <p:cNvSpPr>
              <a:spLocks/>
            </p:cNvSpPr>
            <p:nvPr/>
          </p:nvSpPr>
          <p:spPr bwMode="auto">
            <a:xfrm>
              <a:off x="3688" y="2095"/>
              <a:ext cx="14" cy="29"/>
            </a:xfrm>
            <a:custGeom>
              <a:avLst/>
              <a:gdLst>
                <a:gd name="T0" fmla="*/ 4 w 6"/>
                <a:gd name="T1" fmla="*/ 12 h 12"/>
                <a:gd name="T2" fmla="*/ 6 w 6"/>
                <a:gd name="T3" fmla="*/ 2 h 12"/>
                <a:gd name="T4" fmla="*/ 5 w 6"/>
                <a:gd name="T5" fmla="*/ 0 h 12"/>
                <a:gd name="T6" fmla="*/ 1 w 6"/>
                <a:gd name="T7" fmla="*/ 2 h 12"/>
                <a:gd name="T8" fmla="*/ 0 w 6"/>
                <a:gd name="T9" fmla="*/ 3 h 12"/>
                <a:gd name="T10" fmla="*/ 4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4" y="12"/>
                  </a:moveTo>
                  <a:cubicBezTo>
                    <a:pt x="5" y="10"/>
                    <a:pt x="5" y="5"/>
                    <a:pt x="6" y="2"/>
                  </a:cubicBezTo>
                  <a:cubicBezTo>
                    <a:pt x="5" y="2"/>
                    <a:pt x="5" y="1"/>
                    <a:pt x="5" y="0"/>
                  </a:cubicBezTo>
                  <a:cubicBezTo>
                    <a:pt x="4" y="0"/>
                    <a:pt x="3" y="2"/>
                    <a:pt x="1" y="2"/>
                  </a:cubicBezTo>
                  <a:cubicBezTo>
                    <a:pt x="1" y="2"/>
                    <a:pt x="0" y="3"/>
                    <a:pt x="0" y="3"/>
                  </a:cubicBezTo>
                  <a:cubicBezTo>
                    <a:pt x="1" y="4"/>
                    <a:pt x="2" y="11"/>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5" name="Freeform 155">
              <a:extLst>
                <a:ext uri="{FF2B5EF4-FFF2-40B4-BE49-F238E27FC236}">
                  <a16:creationId xmlns:a16="http://schemas.microsoft.com/office/drawing/2014/main" id="{E5E37A81-F034-49CD-A4BC-B163464AE7D7}"/>
                </a:ext>
              </a:extLst>
            </p:cNvPr>
            <p:cNvSpPr>
              <a:spLocks/>
            </p:cNvSpPr>
            <p:nvPr/>
          </p:nvSpPr>
          <p:spPr bwMode="auto">
            <a:xfrm>
              <a:off x="3683" y="2126"/>
              <a:ext cx="24" cy="41"/>
            </a:xfrm>
            <a:custGeom>
              <a:avLst/>
              <a:gdLst>
                <a:gd name="T0" fmla="*/ 2 w 10"/>
                <a:gd name="T1" fmla="*/ 8 h 17"/>
                <a:gd name="T2" fmla="*/ 1 w 10"/>
                <a:gd name="T3" fmla="*/ 12 h 17"/>
                <a:gd name="T4" fmla="*/ 3 w 10"/>
                <a:gd name="T5" fmla="*/ 17 h 17"/>
                <a:gd name="T6" fmla="*/ 9 w 10"/>
                <a:gd name="T7" fmla="*/ 11 h 17"/>
                <a:gd name="T8" fmla="*/ 8 w 10"/>
                <a:gd name="T9" fmla="*/ 1 h 17"/>
                <a:gd name="T10" fmla="*/ 5 w 10"/>
                <a:gd name="T11" fmla="*/ 0 h 17"/>
                <a:gd name="T12" fmla="*/ 0 w 10"/>
                <a:gd name="T13" fmla="*/ 3 h 17"/>
                <a:gd name="T14" fmla="*/ 2 w 10"/>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2" y="8"/>
                  </a:moveTo>
                  <a:cubicBezTo>
                    <a:pt x="2" y="9"/>
                    <a:pt x="1" y="11"/>
                    <a:pt x="1" y="12"/>
                  </a:cubicBezTo>
                  <a:cubicBezTo>
                    <a:pt x="1" y="14"/>
                    <a:pt x="1" y="17"/>
                    <a:pt x="3" y="17"/>
                  </a:cubicBezTo>
                  <a:cubicBezTo>
                    <a:pt x="5" y="17"/>
                    <a:pt x="9" y="14"/>
                    <a:pt x="9" y="11"/>
                  </a:cubicBezTo>
                  <a:cubicBezTo>
                    <a:pt x="9" y="7"/>
                    <a:pt x="10" y="5"/>
                    <a:pt x="8" y="1"/>
                  </a:cubicBezTo>
                  <a:cubicBezTo>
                    <a:pt x="7" y="1"/>
                    <a:pt x="7" y="0"/>
                    <a:pt x="5" y="0"/>
                  </a:cubicBezTo>
                  <a:cubicBezTo>
                    <a:pt x="3" y="0"/>
                    <a:pt x="3" y="2"/>
                    <a:pt x="0" y="3"/>
                  </a:cubicBezTo>
                  <a:cubicBezTo>
                    <a:pt x="0" y="5"/>
                    <a:pt x="2" y="6"/>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6" name="Freeform 156">
              <a:extLst>
                <a:ext uri="{FF2B5EF4-FFF2-40B4-BE49-F238E27FC236}">
                  <a16:creationId xmlns:a16="http://schemas.microsoft.com/office/drawing/2014/main" id="{E4EF0D8A-60B8-4032-95EC-BC132BACFF6A}"/>
                </a:ext>
              </a:extLst>
            </p:cNvPr>
            <p:cNvSpPr>
              <a:spLocks/>
            </p:cNvSpPr>
            <p:nvPr/>
          </p:nvSpPr>
          <p:spPr bwMode="auto">
            <a:xfrm>
              <a:off x="3598" y="2150"/>
              <a:ext cx="10" cy="9"/>
            </a:xfrm>
            <a:custGeom>
              <a:avLst/>
              <a:gdLst>
                <a:gd name="T0" fmla="*/ 4 w 4"/>
                <a:gd name="T1" fmla="*/ 3 h 4"/>
                <a:gd name="T2" fmla="*/ 3 w 4"/>
                <a:gd name="T3" fmla="*/ 0 h 4"/>
                <a:gd name="T4" fmla="*/ 0 w 4"/>
                <a:gd name="T5" fmla="*/ 2 h 4"/>
                <a:gd name="T6" fmla="*/ 3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4" y="2"/>
                    <a:pt x="3" y="1"/>
                    <a:pt x="3" y="0"/>
                  </a:cubicBezTo>
                  <a:cubicBezTo>
                    <a:pt x="2" y="1"/>
                    <a:pt x="1" y="1"/>
                    <a:pt x="0" y="2"/>
                  </a:cubicBezTo>
                  <a:cubicBezTo>
                    <a:pt x="0" y="2"/>
                    <a:pt x="2" y="4"/>
                    <a:pt x="3" y="4"/>
                  </a:cubicBezTo>
                  <a:cubicBezTo>
                    <a:pt x="3" y="4"/>
                    <a:pt x="4" y="3"/>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7" name="Freeform 157">
              <a:extLst>
                <a:ext uri="{FF2B5EF4-FFF2-40B4-BE49-F238E27FC236}">
                  <a16:creationId xmlns:a16="http://schemas.microsoft.com/office/drawing/2014/main" id="{E65C117E-02EB-45F6-B621-0D8FAA2B588E}"/>
                </a:ext>
              </a:extLst>
            </p:cNvPr>
            <p:cNvSpPr>
              <a:spLocks/>
            </p:cNvSpPr>
            <p:nvPr/>
          </p:nvSpPr>
          <p:spPr bwMode="auto">
            <a:xfrm>
              <a:off x="3709" y="1842"/>
              <a:ext cx="15" cy="17"/>
            </a:xfrm>
            <a:custGeom>
              <a:avLst/>
              <a:gdLst>
                <a:gd name="T0" fmla="*/ 6 w 6"/>
                <a:gd name="T1" fmla="*/ 4 h 7"/>
                <a:gd name="T2" fmla="*/ 4 w 6"/>
                <a:gd name="T3" fmla="*/ 0 h 7"/>
                <a:gd name="T4" fmla="*/ 0 w 6"/>
                <a:gd name="T5" fmla="*/ 0 h 7"/>
                <a:gd name="T6" fmla="*/ 0 w 6"/>
                <a:gd name="T7" fmla="*/ 2 h 7"/>
                <a:gd name="T8" fmla="*/ 5 w 6"/>
                <a:gd name="T9" fmla="*/ 5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2"/>
                    <a:pt x="4" y="3"/>
                    <a:pt x="4" y="0"/>
                  </a:cubicBezTo>
                  <a:cubicBezTo>
                    <a:pt x="0" y="0"/>
                    <a:pt x="0" y="0"/>
                    <a:pt x="0" y="0"/>
                  </a:cubicBezTo>
                  <a:cubicBezTo>
                    <a:pt x="0" y="1"/>
                    <a:pt x="0" y="2"/>
                    <a:pt x="0" y="2"/>
                  </a:cubicBezTo>
                  <a:cubicBezTo>
                    <a:pt x="0" y="4"/>
                    <a:pt x="2" y="5"/>
                    <a:pt x="5" y="5"/>
                  </a:cubicBezTo>
                  <a:cubicBezTo>
                    <a:pt x="5" y="6"/>
                    <a:pt x="5" y="6"/>
                    <a:pt x="5" y="7"/>
                  </a:cubicBezTo>
                  <a:cubicBezTo>
                    <a:pt x="5" y="6"/>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8" name="Freeform 158">
              <a:extLst>
                <a:ext uri="{FF2B5EF4-FFF2-40B4-BE49-F238E27FC236}">
                  <a16:creationId xmlns:a16="http://schemas.microsoft.com/office/drawing/2014/main" id="{13CC20DA-714B-4C1F-819A-54041934B3E8}"/>
                </a:ext>
              </a:extLst>
            </p:cNvPr>
            <p:cNvSpPr>
              <a:spLocks/>
            </p:cNvSpPr>
            <p:nvPr/>
          </p:nvSpPr>
          <p:spPr bwMode="auto">
            <a:xfrm>
              <a:off x="3726" y="1825"/>
              <a:ext cx="24" cy="36"/>
            </a:xfrm>
            <a:custGeom>
              <a:avLst/>
              <a:gdLst>
                <a:gd name="T0" fmla="*/ 1 w 10"/>
                <a:gd name="T1" fmla="*/ 14 h 15"/>
                <a:gd name="T2" fmla="*/ 1 w 10"/>
                <a:gd name="T3" fmla="*/ 13 h 15"/>
                <a:gd name="T4" fmla="*/ 0 w 10"/>
                <a:gd name="T5" fmla="*/ 14 h 15"/>
                <a:gd name="T6" fmla="*/ 3 w 10"/>
                <a:gd name="T7" fmla="*/ 15 h 15"/>
                <a:gd name="T8" fmla="*/ 10 w 10"/>
                <a:gd name="T9" fmla="*/ 6 h 15"/>
                <a:gd name="T10" fmla="*/ 4 w 10"/>
                <a:gd name="T11" fmla="*/ 0 h 15"/>
                <a:gd name="T12" fmla="*/ 0 w 10"/>
                <a:gd name="T13" fmla="*/ 7 h 15"/>
                <a:gd name="T14" fmla="*/ 4 w 10"/>
                <a:gd name="T15" fmla="*/ 11 h 15"/>
                <a:gd name="T16" fmla="*/ 1 w 10"/>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 y="14"/>
                  </a:moveTo>
                  <a:cubicBezTo>
                    <a:pt x="1" y="13"/>
                    <a:pt x="1" y="13"/>
                    <a:pt x="1" y="13"/>
                  </a:cubicBezTo>
                  <a:cubicBezTo>
                    <a:pt x="1" y="13"/>
                    <a:pt x="0" y="14"/>
                    <a:pt x="0" y="14"/>
                  </a:cubicBezTo>
                  <a:cubicBezTo>
                    <a:pt x="0" y="14"/>
                    <a:pt x="1" y="15"/>
                    <a:pt x="3" y="15"/>
                  </a:cubicBezTo>
                  <a:cubicBezTo>
                    <a:pt x="8" y="15"/>
                    <a:pt x="6" y="7"/>
                    <a:pt x="10" y="6"/>
                  </a:cubicBezTo>
                  <a:cubicBezTo>
                    <a:pt x="9" y="2"/>
                    <a:pt x="9" y="0"/>
                    <a:pt x="4" y="0"/>
                  </a:cubicBezTo>
                  <a:cubicBezTo>
                    <a:pt x="2" y="0"/>
                    <a:pt x="0" y="6"/>
                    <a:pt x="0" y="7"/>
                  </a:cubicBezTo>
                  <a:cubicBezTo>
                    <a:pt x="0" y="9"/>
                    <a:pt x="2" y="10"/>
                    <a:pt x="4" y="11"/>
                  </a:cubicBezTo>
                  <a:cubicBezTo>
                    <a:pt x="4" y="12"/>
                    <a:pt x="3"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59" name="Freeform 159">
              <a:extLst>
                <a:ext uri="{FF2B5EF4-FFF2-40B4-BE49-F238E27FC236}">
                  <a16:creationId xmlns:a16="http://schemas.microsoft.com/office/drawing/2014/main" id="{7B1ED77A-FB6D-4366-B865-4F1B9A4D913D}"/>
                </a:ext>
              </a:extLst>
            </p:cNvPr>
            <p:cNvSpPr>
              <a:spLocks/>
            </p:cNvSpPr>
            <p:nvPr/>
          </p:nvSpPr>
          <p:spPr bwMode="auto">
            <a:xfrm>
              <a:off x="3830" y="1788"/>
              <a:ext cx="14" cy="19"/>
            </a:xfrm>
            <a:custGeom>
              <a:avLst/>
              <a:gdLst>
                <a:gd name="T0" fmla="*/ 6 w 6"/>
                <a:gd name="T1" fmla="*/ 0 h 8"/>
                <a:gd name="T2" fmla="*/ 1 w 6"/>
                <a:gd name="T3" fmla="*/ 5 h 8"/>
                <a:gd name="T4" fmla="*/ 1 w 6"/>
                <a:gd name="T5" fmla="*/ 8 h 8"/>
                <a:gd name="T6" fmla="*/ 4 w 6"/>
                <a:gd name="T7" fmla="*/ 3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2" y="0"/>
                    <a:pt x="1" y="4"/>
                    <a:pt x="1" y="5"/>
                  </a:cubicBezTo>
                  <a:cubicBezTo>
                    <a:pt x="1" y="7"/>
                    <a:pt x="0" y="8"/>
                    <a:pt x="1" y="8"/>
                  </a:cubicBezTo>
                  <a:cubicBezTo>
                    <a:pt x="2" y="6"/>
                    <a:pt x="4" y="5"/>
                    <a:pt x="4" y="3"/>
                  </a:cubicBezTo>
                  <a:cubicBezTo>
                    <a:pt x="4" y="2"/>
                    <a:pt x="6"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0" name="Freeform 160">
              <a:extLst>
                <a:ext uri="{FF2B5EF4-FFF2-40B4-BE49-F238E27FC236}">
                  <a16:creationId xmlns:a16="http://schemas.microsoft.com/office/drawing/2014/main" id="{E41D578E-498E-408B-BEC4-8FE46BEE8AE6}"/>
                </a:ext>
              </a:extLst>
            </p:cNvPr>
            <p:cNvSpPr>
              <a:spLocks/>
            </p:cNvSpPr>
            <p:nvPr/>
          </p:nvSpPr>
          <p:spPr bwMode="auto">
            <a:xfrm>
              <a:off x="3887" y="1759"/>
              <a:ext cx="16" cy="26"/>
            </a:xfrm>
            <a:custGeom>
              <a:avLst/>
              <a:gdLst>
                <a:gd name="T0" fmla="*/ 2 w 7"/>
                <a:gd name="T1" fmla="*/ 11 h 11"/>
                <a:gd name="T2" fmla="*/ 5 w 7"/>
                <a:gd name="T3" fmla="*/ 8 h 11"/>
                <a:gd name="T4" fmla="*/ 5 w 7"/>
                <a:gd name="T5" fmla="*/ 6 h 11"/>
                <a:gd name="T6" fmla="*/ 7 w 7"/>
                <a:gd name="T7" fmla="*/ 3 h 11"/>
                <a:gd name="T8" fmla="*/ 5 w 7"/>
                <a:gd name="T9" fmla="*/ 0 h 11"/>
                <a:gd name="T10" fmla="*/ 3 w 7"/>
                <a:gd name="T11" fmla="*/ 3 h 11"/>
                <a:gd name="T12" fmla="*/ 5 w 7"/>
                <a:gd name="T13" fmla="*/ 5 h 11"/>
                <a:gd name="T14" fmla="*/ 0 w 7"/>
                <a:gd name="T15" fmla="*/ 7 h 11"/>
                <a:gd name="T16" fmla="*/ 2 w 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1">
                  <a:moveTo>
                    <a:pt x="2" y="11"/>
                  </a:moveTo>
                  <a:cubicBezTo>
                    <a:pt x="3" y="11"/>
                    <a:pt x="5" y="9"/>
                    <a:pt x="5" y="8"/>
                  </a:cubicBezTo>
                  <a:cubicBezTo>
                    <a:pt x="5" y="8"/>
                    <a:pt x="5" y="7"/>
                    <a:pt x="5" y="6"/>
                  </a:cubicBezTo>
                  <a:cubicBezTo>
                    <a:pt x="5" y="5"/>
                    <a:pt x="7" y="4"/>
                    <a:pt x="7" y="3"/>
                  </a:cubicBezTo>
                  <a:cubicBezTo>
                    <a:pt x="7" y="2"/>
                    <a:pt x="6" y="2"/>
                    <a:pt x="5" y="0"/>
                  </a:cubicBezTo>
                  <a:cubicBezTo>
                    <a:pt x="5" y="0"/>
                    <a:pt x="3" y="2"/>
                    <a:pt x="3" y="3"/>
                  </a:cubicBezTo>
                  <a:cubicBezTo>
                    <a:pt x="3" y="4"/>
                    <a:pt x="4" y="5"/>
                    <a:pt x="5" y="5"/>
                  </a:cubicBezTo>
                  <a:cubicBezTo>
                    <a:pt x="3" y="6"/>
                    <a:pt x="2" y="7"/>
                    <a:pt x="0" y="7"/>
                  </a:cubicBezTo>
                  <a:cubicBezTo>
                    <a:pt x="0" y="9"/>
                    <a:pt x="0"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Freeform 161">
              <a:extLst>
                <a:ext uri="{FF2B5EF4-FFF2-40B4-BE49-F238E27FC236}">
                  <a16:creationId xmlns:a16="http://schemas.microsoft.com/office/drawing/2014/main" id="{D8DB8436-2979-4565-8190-5D3A066AB2A7}"/>
                </a:ext>
              </a:extLst>
            </p:cNvPr>
            <p:cNvSpPr>
              <a:spLocks/>
            </p:cNvSpPr>
            <p:nvPr/>
          </p:nvSpPr>
          <p:spPr bwMode="auto">
            <a:xfrm>
              <a:off x="3920" y="2228"/>
              <a:ext cx="33" cy="10"/>
            </a:xfrm>
            <a:custGeom>
              <a:avLst/>
              <a:gdLst>
                <a:gd name="T0" fmla="*/ 14 w 14"/>
                <a:gd name="T1" fmla="*/ 3 h 4"/>
                <a:gd name="T2" fmla="*/ 0 w 14"/>
                <a:gd name="T3" fmla="*/ 1 h 4"/>
                <a:gd name="T4" fmla="*/ 9 w 14"/>
                <a:gd name="T5" fmla="*/ 3 h 4"/>
                <a:gd name="T6" fmla="*/ 14 w 14"/>
                <a:gd name="T7" fmla="*/ 3 h 4"/>
              </a:gdLst>
              <a:ahLst/>
              <a:cxnLst>
                <a:cxn ang="0">
                  <a:pos x="T0" y="T1"/>
                </a:cxn>
                <a:cxn ang="0">
                  <a:pos x="T2" y="T3"/>
                </a:cxn>
                <a:cxn ang="0">
                  <a:pos x="T4" y="T5"/>
                </a:cxn>
                <a:cxn ang="0">
                  <a:pos x="T6" y="T7"/>
                </a:cxn>
              </a:cxnLst>
              <a:rect l="0" t="0" r="r" b="b"/>
              <a:pathLst>
                <a:path w="14" h="4">
                  <a:moveTo>
                    <a:pt x="14" y="3"/>
                  </a:moveTo>
                  <a:cubicBezTo>
                    <a:pt x="11" y="2"/>
                    <a:pt x="5" y="0"/>
                    <a:pt x="0" y="1"/>
                  </a:cubicBezTo>
                  <a:cubicBezTo>
                    <a:pt x="3" y="3"/>
                    <a:pt x="7" y="3"/>
                    <a:pt x="9" y="3"/>
                  </a:cubicBezTo>
                  <a:cubicBezTo>
                    <a:pt x="10" y="3"/>
                    <a:pt x="12" y="4"/>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2" name="Freeform 162">
              <a:extLst>
                <a:ext uri="{FF2B5EF4-FFF2-40B4-BE49-F238E27FC236}">
                  <a16:creationId xmlns:a16="http://schemas.microsoft.com/office/drawing/2014/main" id="{36D48C93-2C3A-443B-BC83-10E7137D0B39}"/>
                </a:ext>
              </a:extLst>
            </p:cNvPr>
            <p:cNvSpPr>
              <a:spLocks/>
            </p:cNvSpPr>
            <p:nvPr/>
          </p:nvSpPr>
          <p:spPr bwMode="auto">
            <a:xfrm>
              <a:off x="4050" y="2226"/>
              <a:ext cx="31" cy="14"/>
            </a:xfrm>
            <a:custGeom>
              <a:avLst/>
              <a:gdLst>
                <a:gd name="T0" fmla="*/ 13 w 13"/>
                <a:gd name="T1" fmla="*/ 0 h 6"/>
                <a:gd name="T2" fmla="*/ 0 w 13"/>
                <a:gd name="T3" fmla="*/ 4 h 6"/>
                <a:gd name="T4" fmla="*/ 1 w 13"/>
                <a:gd name="T5" fmla="*/ 5 h 6"/>
                <a:gd name="T6" fmla="*/ 3 w 13"/>
                <a:gd name="T7" fmla="*/ 6 h 6"/>
                <a:gd name="T8" fmla="*/ 10 w 13"/>
                <a:gd name="T9" fmla="*/ 4 h 6"/>
                <a:gd name="T10" fmla="*/ 10 w 13"/>
                <a:gd name="T11" fmla="*/ 2 h 6"/>
                <a:gd name="T12" fmla="*/ 13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3" y="0"/>
                  </a:moveTo>
                  <a:cubicBezTo>
                    <a:pt x="9" y="0"/>
                    <a:pt x="3" y="3"/>
                    <a:pt x="0" y="4"/>
                  </a:cubicBezTo>
                  <a:cubicBezTo>
                    <a:pt x="0" y="5"/>
                    <a:pt x="0" y="5"/>
                    <a:pt x="1" y="5"/>
                  </a:cubicBezTo>
                  <a:cubicBezTo>
                    <a:pt x="1" y="6"/>
                    <a:pt x="2" y="6"/>
                    <a:pt x="3" y="6"/>
                  </a:cubicBezTo>
                  <a:cubicBezTo>
                    <a:pt x="5" y="6"/>
                    <a:pt x="9" y="5"/>
                    <a:pt x="10" y="4"/>
                  </a:cubicBezTo>
                  <a:cubicBezTo>
                    <a:pt x="10" y="3"/>
                    <a:pt x="9" y="2"/>
                    <a:pt x="10" y="2"/>
                  </a:cubicBezTo>
                  <a:cubicBezTo>
                    <a:pt x="11" y="1"/>
                    <a:pt x="13" y="2"/>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3" name="Freeform 163">
              <a:extLst>
                <a:ext uri="{FF2B5EF4-FFF2-40B4-BE49-F238E27FC236}">
                  <a16:creationId xmlns:a16="http://schemas.microsoft.com/office/drawing/2014/main" id="{2BF4091E-14FA-4337-96D9-E78AA8C6CD05}"/>
                </a:ext>
              </a:extLst>
            </p:cNvPr>
            <p:cNvSpPr>
              <a:spLocks/>
            </p:cNvSpPr>
            <p:nvPr/>
          </p:nvSpPr>
          <p:spPr bwMode="auto">
            <a:xfrm>
              <a:off x="4367" y="2602"/>
              <a:ext cx="17" cy="7"/>
            </a:xfrm>
            <a:custGeom>
              <a:avLst/>
              <a:gdLst>
                <a:gd name="T0" fmla="*/ 3 w 7"/>
                <a:gd name="T1" fmla="*/ 3 h 3"/>
                <a:gd name="T2" fmla="*/ 7 w 7"/>
                <a:gd name="T3" fmla="*/ 0 h 3"/>
                <a:gd name="T4" fmla="*/ 0 w 7"/>
                <a:gd name="T5" fmla="*/ 2 h 3"/>
                <a:gd name="T6" fmla="*/ 3 w 7"/>
                <a:gd name="T7" fmla="*/ 3 h 3"/>
              </a:gdLst>
              <a:ahLst/>
              <a:cxnLst>
                <a:cxn ang="0">
                  <a:pos x="T0" y="T1"/>
                </a:cxn>
                <a:cxn ang="0">
                  <a:pos x="T2" y="T3"/>
                </a:cxn>
                <a:cxn ang="0">
                  <a:pos x="T4" y="T5"/>
                </a:cxn>
                <a:cxn ang="0">
                  <a:pos x="T6" y="T7"/>
                </a:cxn>
              </a:cxnLst>
              <a:rect l="0" t="0" r="r" b="b"/>
              <a:pathLst>
                <a:path w="7" h="3">
                  <a:moveTo>
                    <a:pt x="3" y="3"/>
                  </a:moveTo>
                  <a:cubicBezTo>
                    <a:pt x="5" y="3"/>
                    <a:pt x="6" y="1"/>
                    <a:pt x="7" y="0"/>
                  </a:cubicBezTo>
                  <a:cubicBezTo>
                    <a:pt x="4" y="0"/>
                    <a:pt x="2" y="1"/>
                    <a:pt x="0" y="2"/>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4" name="Freeform 164">
              <a:extLst>
                <a:ext uri="{FF2B5EF4-FFF2-40B4-BE49-F238E27FC236}">
                  <a16:creationId xmlns:a16="http://schemas.microsoft.com/office/drawing/2014/main" id="{BA6F73E2-16AA-48F0-84FE-2FF24CD7115A}"/>
                </a:ext>
              </a:extLst>
            </p:cNvPr>
            <p:cNvSpPr>
              <a:spLocks/>
            </p:cNvSpPr>
            <p:nvPr/>
          </p:nvSpPr>
          <p:spPr bwMode="auto">
            <a:xfrm>
              <a:off x="4284" y="1503"/>
              <a:ext cx="31" cy="24"/>
            </a:xfrm>
            <a:custGeom>
              <a:avLst/>
              <a:gdLst>
                <a:gd name="T0" fmla="*/ 3 w 13"/>
                <a:gd name="T1" fmla="*/ 2 h 10"/>
                <a:gd name="T2" fmla="*/ 0 w 13"/>
                <a:gd name="T3" fmla="*/ 7 h 10"/>
                <a:gd name="T4" fmla="*/ 4 w 13"/>
                <a:gd name="T5" fmla="*/ 10 h 10"/>
                <a:gd name="T6" fmla="*/ 13 w 13"/>
                <a:gd name="T7" fmla="*/ 6 h 10"/>
                <a:gd name="T8" fmla="*/ 13 w 13"/>
                <a:gd name="T9" fmla="*/ 3 h 10"/>
                <a:gd name="T10" fmla="*/ 6 w 13"/>
                <a:gd name="T11" fmla="*/ 0 h 10"/>
                <a:gd name="T12" fmla="*/ 3 w 1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3" y="2"/>
                  </a:moveTo>
                  <a:cubicBezTo>
                    <a:pt x="3" y="2"/>
                    <a:pt x="0" y="6"/>
                    <a:pt x="0" y="7"/>
                  </a:cubicBezTo>
                  <a:cubicBezTo>
                    <a:pt x="0" y="9"/>
                    <a:pt x="1" y="10"/>
                    <a:pt x="4" y="10"/>
                  </a:cubicBezTo>
                  <a:cubicBezTo>
                    <a:pt x="8" y="10"/>
                    <a:pt x="9" y="8"/>
                    <a:pt x="13" y="6"/>
                  </a:cubicBezTo>
                  <a:cubicBezTo>
                    <a:pt x="13" y="3"/>
                    <a:pt x="13" y="3"/>
                    <a:pt x="13" y="3"/>
                  </a:cubicBezTo>
                  <a:cubicBezTo>
                    <a:pt x="9" y="3"/>
                    <a:pt x="9" y="0"/>
                    <a:pt x="6" y="0"/>
                  </a:cubicBezTo>
                  <a:cubicBezTo>
                    <a:pt x="4" y="0"/>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Freeform 165">
              <a:extLst>
                <a:ext uri="{FF2B5EF4-FFF2-40B4-BE49-F238E27FC236}">
                  <a16:creationId xmlns:a16="http://schemas.microsoft.com/office/drawing/2014/main" id="{EA7E327C-459D-4BF2-8C48-5498BD2E91EF}"/>
                </a:ext>
              </a:extLst>
            </p:cNvPr>
            <p:cNvSpPr>
              <a:spLocks/>
            </p:cNvSpPr>
            <p:nvPr/>
          </p:nvSpPr>
          <p:spPr bwMode="auto">
            <a:xfrm>
              <a:off x="4445" y="1475"/>
              <a:ext cx="26" cy="26"/>
            </a:xfrm>
            <a:custGeom>
              <a:avLst/>
              <a:gdLst>
                <a:gd name="T0" fmla="*/ 0 w 11"/>
                <a:gd name="T1" fmla="*/ 4 h 11"/>
                <a:gd name="T2" fmla="*/ 8 w 11"/>
                <a:gd name="T3" fmla="*/ 10 h 11"/>
                <a:gd name="T4" fmla="*/ 11 w 11"/>
                <a:gd name="T5" fmla="*/ 9 h 11"/>
                <a:gd name="T6" fmla="*/ 0 w 11"/>
                <a:gd name="T7" fmla="*/ 4 h 11"/>
              </a:gdLst>
              <a:ahLst/>
              <a:cxnLst>
                <a:cxn ang="0">
                  <a:pos x="T0" y="T1"/>
                </a:cxn>
                <a:cxn ang="0">
                  <a:pos x="T2" y="T3"/>
                </a:cxn>
                <a:cxn ang="0">
                  <a:pos x="T4" y="T5"/>
                </a:cxn>
                <a:cxn ang="0">
                  <a:pos x="T6" y="T7"/>
                </a:cxn>
              </a:cxnLst>
              <a:rect l="0" t="0" r="r" b="b"/>
              <a:pathLst>
                <a:path w="11" h="11">
                  <a:moveTo>
                    <a:pt x="0" y="4"/>
                  </a:moveTo>
                  <a:cubicBezTo>
                    <a:pt x="0" y="7"/>
                    <a:pt x="5" y="10"/>
                    <a:pt x="8" y="10"/>
                  </a:cubicBezTo>
                  <a:cubicBezTo>
                    <a:pt x="8" y="10"/>
                    <a:pt x="11" y="11"/>
                    <a:pt x="11" y="9"/>
                  </a:cubicBezTo>
                  <a:cubicBezTo>
                    <a:pt x="11" y="4"/>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Freeform 166">
              <a:extLst>
                <a:ext uri="{FF2B5EF4-FFF2-40B4-BE49-F238E27FC236}">
                  <a16:creationId xmlns:a16="http://schemas.microsoft.com/office/drawing/2014/main" id="{477EAC13-6CA8-43F7-83A5-FDF15328727D}"/>
                </a:ext>
              </a:extLst>
            </p:cNvPr>
            <p:cNvSpPr>
              <a:spLocks/>
            </p:cNvSpPr>
            <p:nvPr/>
          </p:nvSpPr>
          <p:spPr bwMode="auto">
            <a:xfrm>
              <a:off x="4618" y="1390"/>
              <a:ext cx="23" cy="14"/>
            </a:xfrm>
            <a:custGeom>
              <a:avLst/>
              <a:gdLst>
                <a:gd name="T0" fmla="*/ 4 w 10"/>
                <a:gd name="T1" fmla="*/ 0 h 6"/>
                <a:gd name="T2" fmla="*/ 0 w 10"/>
                <a:gd name="T3" fmla="*/ 4 h 6"/>
                <a:gd name="T4" fmla="*/ 0 w 10"/>
                <a:gd name="T5" fmla="*/ 6 h 6"/>
                <a:gd name="T6" fmla="*/ 10 w 10"/>
                <a:gd name="T7" fmla="*/ 4 h 6"/>
                <a:gd name="T8" fmla="*/ 4 w 10"/>
                <a:gd name="T9" fmla="*/ 0 h 6"/>
              </a:gdLst>
              <a:ahLst/>
              <a:cxnLst>
                <a:cxn ang="0">
                  <a:pos x="T0" y="T1"/>
                </a:cxn>
                <a:cxn ang="0">
                  <a:pos x="T2" y="T3"/>
                </a:cxn>
                <a:cxn ang="0">
                  <a:pos x="T4" y="T5"/>
                </a:cxn>
                <a:cxn ang="0">
                  <a:pos x="T6" y="T7"/>
                </a:cxn>
                <a:cxn ang="0">
                  <a:pos x="T8" y="T9"/>
                </a:cxn>
              </a:cxnLst>
              <a:rect l="0" t="0" r="r" b="b"/>
              <a:pathLst>
                <a:path w="10" h="6">
                  <a:moveTo>
                    <a:pt x="4" y="0"/>
                  </a:moveTo>
                  <a:cubicBezTo>
                    <a:pt x="2" y="0"/>
                    <a:pt x="0" y="2"/>
                    <a:pt x="0" y="4"/>
                  </a:cubicBezTo>
                  <a:cubicBezTo>
                    <a:pt x="0" y="5"/>
                    <a:pt x="0" y="6"/>
                    <a:pt x="0" y="6"/>
                  </a:cubicBezTo>
                  <a:cubicBezTo>
                    <a:pt x="4" y="6"/>
                    <a:pt x="9" y="5"/>
                    <a:pt x="10"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7" name="Freeform 167">
              <a:extLst>
                <a:ext uri="{FF2B5EF4-FFF2-40B4-BE49-F238E27FC236}">
                  <a16:creationId xmlns:a16="http://schemas.microsoft.com/office/drawing/2014/main" id="{3B9E5A2A-B773-49C7-AFBB-AB9C0AE9587B}"/>
                </a:ext>
              </a:extLst>
            </p:cNvPr>
            <p:cNvSpPr>
              <a:spLocks/>
            </p:cNvSpPr>
            <p:nvPr/>
          </p:nvSpPr>
          <p:spPr bwMode="auto">
            <a:xfrm>
              <a:off x="5696" y="1373"/>
              <a:ext cx="50" cy="22"/>
            </a:xfrm>
            <a:custGeom>
              <a:avLst/>
              <a:gdLst>
                <a:gd name="T0" fmla="*/ 14 w 21"/>
                <a:gd name="T1" fmla="*/ 9 h 9"/>
                <a:gd name="T2" fmla="*/ 21 w 21"/>
                <a:gd name="T3" fmla="*/ 9 h 9"/>
                <a:gd name="T4" fmla="*/ 10 w 21"/>
                <a:gd name="T5" fmla="*/ 0 h 9"/>
                <a:gd name="T6" fmla="*/ 0 w 21"/>
                <a:gd name="T7" fmla="*/ 7 h 9"/>
                <a:gd name="T8" fmla="*/ 1 w 21"/>
                <a:gd name="T9" fmla="*/ 6 h 9"/>
                <a:gd name="T10" fmla="*/ 14 w 21"/>
                <a:gd name="T11" fmla="*/ 9 h 9"/>
              </a:gdLst>
              <a:ahLst/>
              <a:cxnLst>
                <a:cxn ang="0">
                  <a:pos x="T0" y="T1"/>
                </a:cxn>
                <a:cxn ang="0">
                  <a:pos x="T2" y="T3"/>
                </a:cxn>
                <a:cxn ang="0">
                  <a:pos x="T4" y="T5"/>
                </a:cxn>
                <a:cxn ang="0">
                  <a:pos x="T6" y="T7"/>
                </a:cxn>
                <a:cxn ang="0">
                  <a:pos x="T8" y="T9"/>
                </a:cxn>
                <a:cxn ang="0">
                  <a:pos x="T10" y="T11"/>
                </a:cxn>
              </a:cxnLst>
              <a:rect l="0" t="0" r="r" b="b"/>
              <a:pathLst>
                <a:path w="21" h="9">
                  <a:moveTo>
                    <a:pt x="14" y="9"/>
                  </a:moveTo>
                  <a:cubicBezTo>
                    <a:pt x="21" y="9"/>
                    <a:pt x="21" y="9"/>
                    <a:pt x="21" y="9"/>
                  </a:cubicBezTo>
                  <a:cubicBezTo>
                    <a:pt x="21" y="5"/>
                    <a:pt x="16" y="0"/>
                    <a:pt x="10" y="0"/>
                  </a:cubicBezTo>
                  <a:cubicBezTo>
                    <a:pt x="5" y="0"/>
                    <a:pt x="2" y="3"/>
                    <a:pt x="0" y="7"/>
                  </a:cubicBezTo>
                  <a:cubicBezTo>
                    <a:pt x="1" y="6"/>
                    <a:pt x="1" y="6"/>
                    <a:pt x="1" y="6"/>
                  </a:cubicBezTo>
                  <a:cubicBezTo>
                    <a:pt x="5" y="7"/>
                    <a:pt x="10" y="5"/>
                    <a:pt x="1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8" name="Freeform 168">
              <a:extLst>
                <a:ext uri="{FF2B5EF4-FFF2-40B4-BE49-F238E27FC236}">
                  <a16:creationId xmlns:a16="http://schemas.microsoft.com/office/drawing/2014/main" id="{B019BF27-29D6-4B03-A147-B87E4984EBEF}"/>
                </a:ext>
              </a:extLst>
            </p:cNvPr>
            <p:cNvSpPr>
              <a:spLocks/>
            </p:cNvSpPr>
            <p:nvPr/>
          </p:nvSpPr>
          <p:spPr bwMode="auto">
            <a:xfrm>
              <a:off x="5791" y="1323"/>
              <a:ext cx="68" cy="24"/>
            </a:xfrm>
            <a:custGeom>
              <a:avLst/>
              <a:gdLst>
                <a:gd name="T0" fmla="*/ 19 w 29"/>
                <a:gd name="T1" fmla="*/ 10 h 10"/>
                <a:gd name="T2" fmla="*/ 29 w 29"/>
                <a:gd name="T3" fmla="*/ 7 h 10"/>
                <a:gd name="T4" fmla="*/ 27 w 29"/>
                <a:gd name="T5" fmla="*/ 4 h 10"/>
                <a:gd name="T6" fmla="*/ 0 w 29"/>
                <a:gd name="T7" fmla="*/ 0 h 10"/>
                <a:gd name="T8" fmla="*/ 3 w 29"/>
                <a:gd name="T9" fmla="*/ 2 h 10"/>
                <a:gd name="T10" fmla="*/ 19 w 29"/>
                <a:gd name="T11" fmla="*/ 10 h 10"/>
              </a:gdLst>
              <a:ahLst/>
              <a:cxnLst>
                <a:cxn ang="0">
                  <a:pos x="T0" y="T1"/>
                </a:cxn>
                <a:cxn ang="0">
                  <a:pos x="T2" y="T3"/>
                </a:cxn>
                <a:cxn ang="0">
                  <a:pos x="T4" y="T5"/>
                </a:cxn>
                <a:cxn ang="0">
                  <a:pos x="T6" y="T7"/>
                </a:cxn>
                <a:cxn ang="0">
                  <a:pos x="T8" y="T9"/>
                </a:cxn>
                <a:cxn ang="0">
                  <a:pos x="T10" y="T11"/>
                </a:cxn>
              </a:cxnLst>
              <a:rect l="0" t="0" r="r" b="b"/>
              <a:pathLst>
                <a:path w="29" h="10">
                  <a:moveTo>
                    <a:pt x="19" y="10"/>
                  </a:moveTo>
                  <a:cubicBezTo>
                    <a:pt x="23" y="10"/>
                    <a:pt x="29" y="9"/>
                    <a:pt x="29" y="7"/>
                  </a:cubicBezTo>
                  <a:cubicBezTo>
                    <a:pt x="29" y="5"/>
                    <a:pt x="28" y="4"/>
                    <a:pt x="27" y="4"/>
                  </a:cubicBezTo>
                  <a:cubicBezTo>
                    <a:pt x="26" y="4"/>
                    <a:pt x="2" y="1"/>
                    <a:pt x="0" y="0"/>
                  </a:cubicBezTo>
                  <a:cubicBezTo>
                    <a:pt x="3" y="2"/>
                    <a:pt x="3" y="2"/>
                    <a:pt x="3" y="2"/>
                  </a:cubicBezTo>
                  <a:cubicBezTo>
                    <a:pt x="3" y="7"/>
                    <a:pt x="13"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169">
              <a:extLst>
                <a:ext uri="{FF2B5EF4-FFF2-40B4-BE49-F238E27FC236}">
                  <a16:creationId xmlns:a16="http://schemas.microsoft.com/office/drawing/2014/main" id="{9816EC61-9CA3-4C99-A8C6-BB0623BADE21}"/>
                </a:ext>
              </a:extLst>
            </p:cNvPr>
            <p:cNvSpPr>
              <a:spLocks/>
            </p:cNvSpPr>
            <p:nvPr/>
          </p:nvSpPr>
          <p:spPr bwMode="auto">
            <a:xfrm>
              <a:off x="5694" y="1357"/>
              <a:ext cx="14" cy="16"/>
            </a:xfrm>
            <a:custGeom>
              <a:avLst/>
              <a:gdLst>
                <a:gd name="T0" fmla="*/ 6 w 6"/>
                <a:gd name="T1" fmla="*/ 4 h 7"/>
                <a:gd name="T2" fmla="*/ 0 w 6"/>
                <a:gd name="T3" fmla="*/ 4 h 7"/>
                <a:gd name="T4" fmla="*/ 3 w 6"/>
                <a:gd name="T5" fmla="*/ 7 h 7"/>
                <a:gd name="T6" fmla="*/ 6 w 6"/>
                <a:gd name="T7" fmla="*/ 4 h 7"/>
              </a:gdLst>
              <a:ahLst/>
              <a:cxnLst>
                <a:cxn ang="0">
                  <a:pos x="T0" y="T1"/>
                </a:cxn>
                <a:cxn ang="0">
                  <a:pos x="T2" y="T3"/>
                </a:cxn>
                <a:cxn ang="0">
                  <a:pos x="T4" y="T5"/>
                </a:cxn>
                <a:cxn ang="0">
                  <a:pos x="T6" y="T7"/>
                </a:cxn>
              </a:cxnLst>
              <a:rect l="0" t="0" r="r" b="b"/>
              <a:pathLst>
                <a:path w="6" h="7">
                  <a:moveTo>
                    <a:pt x="6" y="4"/>
                  </a:moveTo>
                  <a:cubicBezTo>
                    <a:pt x="6" y="1"/>
                    <a:pt x="0" y="0"/>
                    <a:pt x="0" y="4"/>
                  </a:cubicBezTo>
                  <a:cubicBezTo>
                    <a:pt x="0" y="6"/>
                    <a:pt x="0" y="7"/>
                    <a:pt x="3" y="7"/>
                  </a:cubicBezTo>
                  <a:cubicBezTo>
                    <a:pt x="4" y="7"/>
                    <a:pt x="6" y="6"/>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0" name="Freeform 170">
              <a:extLst>
                <a:ext uri="{FF2B5EF4-FFF2-40B4-BE49-F238E27FC236}">
                  <a16:creationId xmlns:a16="http://schemas.microsoft.com/office/drawing/2014/main" id="{84EC9CBD-26FE-4A25-9C04-E9484C9AC95A}"/>
                </a:ext>
              </a:extLst>
            </p:cNvPr>
            <p:cNvSpPr>
              <a:spLocks/>
            </p:cNvSpPr>
            <p:nvPr/>
          </p:nvSpPr>
          <p:spPr bwMode="auto">
            <a:xfrm>
              <a:off x="2576" y="1960"/>
              <a:ext cx="38" cy="19"/>
            </a:xfrm>
            <a:custGeom>
              <a:avLst/>
              <a:gdLst>
                <a:gd name="T0" fmla="*/ 16 w 16"/>
                <a:gd name="T1" fmla="*/ 7 h 8"/>
                <a:gd name="T2" fmla="*/ 0 w 16"/>
                <a:gd name="T3" fmla="*/ 1 h 8"/>
                <a:gd name="T4" fmla="*/ 13 w 16"/>
                <a:gd name="T5" fmla="*/ 8 h 8"/>
                <a:gd name="T6" fmla="*/ 16 w 16"/>
                <a:gd name="T7" fmla="*/ 7 h 8"/>
              </a:gdLst>
              <a:ahLst/>
              <a:cxnLst>
                <a:cxn ang="0">
                  <a:pos x="T0" y="T1"/>
                </a:cxn>
                <a:cxn ang="0">
                  <a:pos x="T2" y="T3"/>
                </a:cxn>
                <a:cxn ang="0">
                  <a:pos x="T4" y="T5"/>
                </a:cxn>
                <a:cxn ang="0">
                  <a:pos x="T6" y="T7"/>
                </a:cxn>
              </a:cxnLst>
              <a:rect l="0" t="0" r="r" b="b"/>
              <a:pathLst>
                <a:path w="16" h="8">
                  <a:moveTo>
                    <a:pt x="16" y="7"/>
                  </a:moveTo>
                  <a:cubicBezTo>
                    <a:pt x="11" y="4"/>
                    <a:pt x="7" y="0"/>
                    <a:pt x="0" y="1"/>
                  </a:cubicBezTo>
                  <a:cubicBezTo>
                    <a:pt x="3" y="3"/>
                    <a:pt x="9" y="8"/>
                    <a:pt x="13" y="8"/>
                  </a:cubicBezTo>
                  <a:cubicBezTo>
                    <a:pt x="15" y="8"/>
                    <a:pt x="16" y="8"/>
                    <a:pt x="1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Freeform 171">
              <a:extLst>
                <a:ext uri="{FF2B5EF4-FFF2-40B4-BE49-F238E27FC236}">
                  <a16:creationId xmlns:a16="http://schemas.microsoft.com/office/drawing/2014/main" id="{B06E761E-4828-44EC-BEDE-3E42EE1EDA14}"/>
                </a:ext>
              </a:extLst>
            </p:cNvPr>
            <p:cNvSpPr>
              <a:spLocks/>
            </p:cNvSpPr>
            <p:nvPr/>
          </p:nvSpPr>
          <p:spPr bwMode="auto">
            <a:xfrm>
              <a:off x="2579" y="2022"/>
              <a:ext cx="33" cy="17"/>
            </a:xfrm>
            <a:custGeom>
              <a:avLst/>
              <a:gdLst>
                <a:gd name="T0" fmla="*/ 1 w 14"/>
                <a:gd name="T1" fmla="*/ 0 h 7"/>
                <a:gd name="T2" fmla="*/ 0 w 14"/>
                <a:gd name="T3" fmla="*/ 1 h 7"/>
                <a:gd name="T4" fmla="*/ 11 w 14"/>
                <a:gd name="T5" fmla="*/ 7 h 7"/>
                <a:gd name="T6" fmla="*/ 14 w 14"/>
                <a:gd name="T7" fmla="*/ 5 h 7"/>
                <a:gd name="T8" fmla="*/ 14 w 14"/>
                <a:gd name="T9" fmla="*/ 3 h 7"/>
                <a:gd name="T10" fmla="*/ 6 w 14"/>
                <a:gd name="T11" fmla="*/ 3 h 7"/>
                <a:gd name="T12" fmla="*/ 1 w 1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4" h="7">
                  <a:moveTo>
                    <a:pt x="1" y="0"/>
                  </a:moveTo>
                  <a:cubicBezTo>
                    <a:pt x="1" y="0"/>
                    <a:pt x="0" y="1"/>
                    <a:pt x="0" y="1"/>
                  </a:cubicBezTo>
                  <a:cubicBezTo>
                    <a:pt x="0" y="3"/>
                    <a:pt x="9" y="7"/>
                    <a:pt x="11" y="7"/>
                  </a:cubicBezTo>
                  <a:cubicBezTo>
                    <a:pt x="11" y="7"/>
                    <a:pt x="14" y="6"/>
                    <a:pt x="14" y="5"/>
                  </a:cubicBezTo>
                  <a:cubicBezTo>
                    <a:pt x="14" y="4"/>
                    <a:pt x="14" y="3"/>
                    <a:pt x="14" y="3"/>
                  </a:cubicBezTo>
                  <a:cubicBezTo>
                    <a:pt x="6" y="3"/>
                    <a:pt x="6" y="3"/>
                    <a:pt x="6" y="3"/>
                  </a:cubicBezTo>
                  <a:cubicBezTo>
                    <a:pt x="4" y="3"/>
                    <a:pt x="2" y="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Freeform 172">
              <a:extLst>
                <a:ext uri="{FF2B5EF4-FFF2-40B4-BE49-F238E27FC236}">
                  <a16:creationId xmlns:a16="http://schemas.microsoft.com/office/drawing/2014/main" id="{28064224-3D1B-4204-AF13-0EA1E4F22D0F}"/>
                </a:ext>
              </a:extLst>
            </p:cNvPr>
            <p:cNvSpPr>
              <a:spLocks/>
            </p:cNvSpPr>
            <p:nvPr/>
          </p:nvSpPr>
          <p:spPr bwMode="auto">
            <a:xfrm>
              <a:off x="2621" y="2022"/>
              <a:ext cx="19" cy="24"/>
            </a:xfrm>
            <a:custGeom>
              <a:avLst/>
              <a:gdLst>
                <a:gd name="T0" fmla="*/ 8 w 8"/>
                <a:gd name="T1" fmla="*/ 7 h 10"/>
                <a:gd name="T2" fmla="*/ 8 w 8"/>
                <a:gd name="T3" fmla="*/ 6 h 10"/>
                <a:gd name="T4" fmla="*/ 7 w 8"/>
                <a:gd name="T5" fmla="*/ 2 h 10"/>
                <a:gd name="T6" fmla="*/ 6 w 8"/>
                <a:gd name="T7" fmla="*/ 0 h 10"/>
                <a:gd name="T8" fmla="*/ 0 w 8"/>
                <a:gd name="T9" fmla="*/ 8 h 10"/>
                <a:gd name="T10" fmla="*/ 4 w 8"/>
                <a:gd name="T11" fmla="*/ 10 h 10"/>
                <a:gd name="T12" fmla="*/ 8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7"/>
                  </a:moveTo>
                  <a:cubicBezTo>
                    <a:pt x="8" y="7"/>
                    <a:pt x="8" y="6"/>
                    <a:pt x="8" y="6"/>
                  </a:cubicBezTo>
                  <a:cubicBezTo>
                    <a:pt x="4" y="6"/>
                    <a:pt x="7" y="4"/>
                    <a:pt x="7" y="2"/>
                  </a:cubicBezTo>
                  <a:cubicBezTo>
                    <a:pt x="7" y="1"/>
                    <a:pt x="6" y="1"/>
                    <a:pt x="6" y="0"/>
                  </a:cubicBezTo>
                  <a:cubicBezTo>
                    <a:pt x="3" y="1"/>
                    <a:pt x="0" y="6"/>
                    <a:pt x="0" y="8"/>
                  </a:cubicBezTo>
                  <a:cubicBezTo>
                    <a:pt x="0" y="9"/>
                    <a:pt x="1" y="10"/>
                    <a:pt x="4" y="10"/>
                  </a:cubicBezTo>
                  <a:cubicBezTo>
                    <a:pt x="6" y="10"/>
                    <a:pt x="8" y="9"/>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sp>
          <p:nvSpPr>
            <p:cNvPr id="173" name="Freeform 173">
              <a:extLst>
                <a:ext uri="{FF2B5EF4-FFF2-40B4-BE49-F238E27FC236}">
                  <a16:creationId xmlns:a16="http://schemas.microsoft.com/office/drawing/2014/main" id="{CDCF39EE-CF14-43BA-BFFF-F7633F031C64}"/>
                </a:ext>
              </a:extLst>
            </p:cNvPr>
            <p:cNvSpPr>
              <a:spLocks/>
            </p:cNvSpPr>
            <p:nvPr/>
          </p:nvSpPr>
          <p:spPr bwMode="auto">
            <a:xfrm>
              <a:off x="1008" y="1743"/>
              <a:ext cx="24" cy="11"/>
            </a:xfrm>
            <a:custGeom>
              <a:avLst/>
              <a:gdLst>
                <a:gd name="T0" fmla="*/ 7 w 10"/>
                <a:gd name="T1" fmla="*/ 0 h 5"/>
                <a:gd name="T2" fmla="*/ 3 w 10"/>
                <a:gd name="T3" fmla="*/ 1 h 5"/>
                <a:gd name="T4" fmla="*/ 0 w 10"/>
                <a:gd name="T5" fmla="*/ 1 h 5"/>
                <a:gd name="T6" fmla="*/ 3 w 10"/>
                <a:gd name="T7" fmla="*/ 5 h 5"/>
                <a:gd name="T8" fmla="*/ 10 w 10"/>
                <a:gd name="T9" fmla="*/ 5 h 5"/>
                <a:gd name="T10" fmla="*/ 7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7" y="0"/>
                  </a:moveTo>
                  <a:cubicBezTo>
                    <a:pt x="5" y="0"/>
                    <a:pt x="4" y="1"/>
                    <a:pt x="3" y="1"/>
                  </a:cubicBezTo>
                  <a:cubicBezTo>
                    <a:pt x="0" y="1"/>
                    <a:pt x="0" y="1"/>
                    <a:pt x="0" y="1"/>
                  </a:cubicBezTo>
                  <a:cubicBezTo>
                    <a:pt x="0" y="1"/>
                    <a:pt x="2" y="5"/>
                    <a:pt x="3" y="5"/>
                  </a:cubicBezTo>
                  <a:cubicBezTo>
                    <a:pt x="10" y="5"/>
                    <a:pt x="10" y="5"/>
                    <a:pt x="10" y="5"/>
                  </a:cubicBezTo>
                  <a:cubicBezTo>
                    <a:pt x="10" y="1"/>
                    <a:pt x="9"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00" tIns="50800" rIns="101600" bIns="508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2000" b="0" i="0" u="none" strike="noStrike" kern="120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1455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8000" y="431800"/>
            <a:ext cx="8128000" cy="5956300"/>
          </a:xfrm>
        </p:spPr>
        <p:txBody>
          <a:bodyPr anchor="ctr"/>
          <a:lstStyle>
            <a:lvl1pPr>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1235733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rminal">
    <p:spTree>
      <p:nvGrpSpPr>
        <p:cNvPr id="1" name=""/>
        <p:cNvGrpSpPr/>
        <p:nvPr/>
      </p:nvGrpSpPr>
      <p:grpSpPr>
        <a:xfrm>
          <a:off x="0" y="0"/>
          <a:ext cx="0" cy="0"/>
          <a:chOff x="0" y="0"/>
          <a:chExt cx="0" cy="0"/>
        </a:xfrm>
      </p:grpSpPr>
      <p:sp>
        <p:nvSpPr>
          <p:cNvPr id="3" name="Text Placeholder 9"/>
          <p:cNvSpPr>
            <a:spLocks noGrp="1"/>
          </p:cNvSpPr>
          <p:nvPr>
            <p:ph type="body" sz="quarter" idx="10"/>
          </p:nvPr>
        </p:nvSpPr>
        <p:spPr>
          <a:xfrm>
            <a:off x="508000" y="431800"/>
            <a:ext cx="8128000" cy="5956300"/>
          </a:xfrm>
        </p:spPr>
        <p:txBody>
          <a:bodyPr anchor="ctr"/>
          <a:lstStyle>
            <a:lvl1pPr marL="342900" indent="-342900">
              <a:buClr>
                <a:srgbClr val="27ABDD"/>
              </a:buClr>
              <a:buFont typeface="Lucida Grande"/>
              <a:buChar char="$"/>
              <a:defRPr/>
            </a:lvl1pPr>
          </a:lstStyle>
          <a:p>
            <a:pPr lvl="0"/>
            <a:r>
              <a:rPr lang="en-GB"/>
              <a:t>Click to edit Master text styles</a:t>
            </a:r>
          </a:p>
        </p:txBody>
      </p:sp>
    </p:spTree>
    <p:extLst>
      <p:ext uri="{BB962C8B-B14F-4D97-AF65-F5344CB8AC3E}">
        <p14:creationId xmlns:p14="http://schemas.microsoft.com/office/powerpoint/2010/main" val="249176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Top Bar)">
    <p:spTree>
      <p:nvGrpSpPr>
        <p:cNvPr id="1" name=""/>
        <p:cNvGrpSpPr/>
        <p:nvPr/>
      </p:nvGrpSpPr>
      <p:grpSpPr>
        <a:xfrm>
          <a:off x="0" y="0"/>
          <a:ext cx="0" cy="0"/>
          <a:chOff x="0" y="0"/>
          <a:chExt cx="0" cy="0"/>
        </a:xfrm>
      </p:grpSpPr>
      <p:sp>
        <p:nvSpPr>
          <p:cNvPr id="6" name="Text Placeholder 9"/>
          <p:cNvSpPr>
            <a:spLocks noGrp="1"/>
          </p:cNvSpPr>
          <p:nvPr>
            <p:ph type="body" sz="quarter" idx="10"/>
          </p:nvPr>
        </p:nvSpPr>
        <p:spPr>
          <a:xfrm>
            <a:off x="508000" y="2081951"/>
            <a:ext cx="8128000" cy="3810849"/>
          </a:xfrm>
          <a:prstGeom prst="rect">
            <a:avLst/>
          </a:prstGeom>
        </p:spPr>
        <p:txBody>
          <a:bodyPr/>
          <a:lstStyle>
            <a:lvl1pPr marL="342900" indent="-342900">
              <a:buFont typeface="Arial" panose="020B0604020202020204" pitchFamily="34" charset="0"/>
              <a:buChar char="•"/>
              <a:defRPr/>
            </a:lvl1pPr>
          </a:lstStyle>
          <a:p>
            <a:pPr lvl="0"/>
            <a:r>
              <a:rPr lang="en-GB"/>
              <a:t>Click to edit Master text styles</a:t>
            </a:r>
          </a:p>
        </p:txBody>
      </p:sp>
      <p:sp>
        <p:nvSpPr>
          <p:cNvPr id="10" name="Rectangle 9"/>
          <p:cNvSpPr/>
          <p:nvPr userDrawn="1"/>
        </p:nvSpPr>
        <p:spPr>
          <a:xfrm>
            <a:off x="62132" y="0"/>
            <a:ext cx="9140057" cy="1676035"/>
          </a:xfrm>
          <a:prstGeom prst="rect">
            <a:avLst/>
          </a:prstGeom>
          <a:solidFill>
            <a:srgbClr val="1C2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 Placeholder 3"/>
          <p:cNvSpPr>
            <a:spLocks noGrp="1"/>
          </p:cNvSpPr>
          <p:nvPr>
            <p:ph type="body" sz="quarter" idx="11"/>
          </p:nvPr>
        </p:nvSpPr>
        <p:spPr>
          <a:xfrm>
            <a:off x="508001" y="235693"/>
            <a:ext cx="8128000" cy="1217264"/>
          </a:xfrm>
          <a:prstGeom prst="rect">
            <a:avLst/>
          </a:prstGeom>
        </p:spPr>
        <p:txBody>
          <a:bodyPr anchor="ctr">
            <a:normAutofit/>
          </a:bodyPr>
          <a:lstStyle>
            <a:lvl1pPr marL="0" indent="0" algn="l">
              <a:buFontTx/>
              <a:buNone/>
              <a:defRPr sz="2400">
                <a:solidFill>
                  <a:srgbClr val="FFFFFF"/>
                </a:solidFill>
                <a:latin typeface="Inconsolata"/>
                <a:cs typeface="Inconsolata"/>
              </a:defRPr>
            </a:lvl1pPr>
          </a:lstStyle>
          <a:p>
            <a:pPr lvl="0"/>
            <a:endParaRPr lang="en-US"/>
          </a:p>
        </p:txBody>
      </p:sp>
    </p:spTree>
    <p:extLst>
      <p:ext uri="{BB962C8B-B14F-4D97-AF65-F5344CB8AC3E}">
        <p14:creationId xmlns:p14="http://schemas.microsoft.com/office/powerpoint/2010/main" val="37015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rminal (Top Bar)">
    <p:spTree>
      <p:nvGrpSpPr>
        <p:cNvPr id="1" name=""/>
        <p:cNvGrpSpPr/>
        <p:nvPr/>
      </p:nvGrpSpPr>
      <p:grpSpPr>
        <a:xfrm>
          <a:off x="0" y="0"/>
          <a:ext cx="0" cy="0"/>
          <a:chOff x="0" y="0"/>
          <a:chExt cx="0" cy="0"/>
        </a:xfrm>
      </p:grpSpPr>
      <p:sp>
        <p:nvSpPr>
          <p:cNvPr id="8" name="Rectangle 7"/>
          <p:cNvSpPr/>
          <p:nvPr userDrawn="1"/>
        </p:nvSpPr>
        <p:spPr>
          <a:xfrm>
            <a:off x="-8313"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 Placeholder 9"/>
          <p:cNvSpPr>
            <a:spLocks noGrp="1"/>
          </p:cNvSpPr>
          <p:nvPr>
            <p:ph type="body" sz="quarter" idx="10"/>
          </p:nvPr>
        </p:nvSpPr>
        <p:spPr>
          <a:xfrm>
            <a:off x="508000" y="3657600"/>
            <a:ext cx="8128000" cy="2235200"/>
          </a:xfrm>
          <a:prstGeom prst="rect">
            <a:avLst/>
          </a:prstGeom>
        </p:spPr>
        <p:txBody>
          <a:bodyPr/>
          <a:lstStyle>
            <a:lvl1pPr marL="342900" indent="-342900">
              <a:buFont typeface="Arial" panose="020B0604020202020204" pitchFamily="34" charset="0"/>
              <a:buChar char="•"/>
              <a:defRPr/>
            </a:lvl1pPr>
          </a:lstStyle>
          <a:p>
            <a:pPr lvl="0"/>
            <a:r>
              <a:rPr lang="en-GB"/>
              <a:t>Click to edit Master text styles</a:t>
            </a:r>
          </a:p>
        </p:txBody>
      </p:sp>
      <p:sp>
        <p:nvSpPr>
          <p:cNvPr id="10" name="Rectangle 9"/>
          <p:cNvSpPr/>
          <p:nvPr userDrawn="1"/>
        </p:nvSpPr>
        <p:spPr>
          <a:xfrm>
            <a:off x="62132" y="0"/>
            <a:ext cx="9081868" cy="3379304"/>
          </a:xfrm>
          <a:prstGeom prst="rect">
            <a:avLst/>
          </a:prstGeom>
          <a:solidFill>
            <a:srgbClr val="1C2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 Placeholder 9"/>
          <p:cNvSpPr>
            <a:spLocks noGrp="1"/>
          </p:cNvSpPr>
          <p:nvPr>
            <p:ph type="body" sz="quarter" idx="11"/>
          </p:nvPr>
        </p:nvSpPr>
        <p:spPr>
          <a:xfrm>
            <a:off x="508000" y="233020"/>
            <a:ext cx="8128000" cy="2761971"/>
          </a:xfrm>
          <a:prstGeom prst="rect">
            <a:avLst/>
          </a:prstGeom>
        </p:spPr>
        <p:txBody>
          <a:bodyPr anchor="ctr">
            <a:normAutofit/>
          </a:bodyPr>
          <a:lstStyle>
            <a:lvl1pPr marL="342900" indent="-342900">
              <a:buClr>
                <a:srgbClr val="27ABDD"/>
              </a:buClr>
              <a:buFont typeface="Lucida Grande"/>
              <a:buChar char="$"/>
              <a:defRPr sz="2400">
                <a:solidFill>
                  <a:schemeClr val="bg1"/>
                </a:solidFill>
                <a:latin typeface="Inconsolata Medium" charset="0"/>
                <a:ea typeface="Inconsolata Medium" charset="0"/>
                <a:cs typeface="Inconsolata Medium" charset="0"/>
              </a:defRPr>
            </a:lvl1pPr>
          </a:lstStyle>
          <a:p>
            <a:pPr lvl="0"/>
            <a:r>
              <a:rPr lang="en-GB"/>
              <a:t>Click to edit Master text styles</a:t>
            </a:r>
          </a:p>
        </p:txBody>
      </p:sp>
    </p:spTree>
    <p:extLst>
      <p:ext uri="{BB962C8B-B14F-4D97-AF65-F5344CB8AC3E}">
        <p14:creationId xmlns:p14="http://schemas.microsoft.com/office/powerpoint/2010/main" val="241592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 fill="hold"/>
                                        <p:tgtEl>
                                          <p:spTgt spid="10"/>
                                        </p:tgtEl>
                                        <p:attrNameLst>
                                          <p:attrName>ppt_x</p:attrName>
                                        </p:attrNameLst>
                                      </p:cBhvr>
                                      <p:tavLst>
                                        <p:tav tm="0">
                                          <p:val>
                                            <p:strVal val="#ppt_x"/>
                                          </p:val>
                                        </p:tav>
                                        <p:tav tm="100000">
                                          <p:val>
                                            <p:strVal val="#ppt_x"/>
                                          </p:val>
                                        </p:tav>
                                      </p:tavLst>
                                    </p:anim>
                                    <p:anim calcmode="lin" valueType="num">
                                      <p:cBhvr additive="base">
                                        <p:cTn id="8" dur="2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eft Bar)">
    <p:spTree>
      <p:nvGrpSpPr>
        <p:cNvPr id="1" name=""/>
        <p:cNvGrpSpPr/>
        <p:nvPr/>
      </p:nvGrpSpPr>
      <p:grpSpPr>
        <a:xfrm>
          <a:off x="0" y="0"/>
          <a:ext cx="0" cy="0"/>
          <a:chOff x="0" y="0"/>
          <a:chExt cx="0" cy="0"/>
        </a:xfrm>
      </p:grpSpPr>
      <p:sp>
        <p:nvSpPr>
          <p:cNvPr id="10" name="Rectangle 9"/>
          <p:cNvSpPr/>
          <p:nvPr userDrawn="1"/>
        </p:nvSpPr>
        <p:spPr>
          <a:xfrm>
            <a:off x="62132" y="-1"/>
            <a:ext cx="2278027" cy="6862921"/>
          </a:xfrm>
          <a:prstGeom prst="rect">
            <a:avLst/>
          </a:prstGeom>
          <a:solidFill>
            <a:srgbClr val="1C2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 Placeholder 9"/>
          <p:cNvSpPr>
            <a:spLocks noGrp="1"/>
          </p:cNvSpPr>
          <p:nvPr>
            <p:ph type="body" sz="quarter" idx="10"/>
          </p:nvPr>
        </p:nvSpPr>
        <p:spPr>
          <a:xfrm>
            <a:off x="2710303" y="235692"/>
            <a:ext cx="6101456" cy="5754239"/>
          </a:xfrm>
          <a:prstGeom prst="rect">
            <a:avLst/>
          </a:prstGeom>
        </p:spPr>
        <p:txBody>
          <a:bodyPr/>
          <a:lstStyle>
            <a:lvl1pPr marL="342900" indent="-342900">
              <a:buFont typeface="Arial" panose="020B0604020202020204" pitchFamily="34" charset="0"/>
              <a:buChar char="•"/>
              <a:defRPr/>
            </a:lvl1pPr>
          </a:lstStyle>
          <a:p>
            <a:pPr lvl="0"/>
            <a:r>
              <a:rPr lang="en-GB"/>
              <a:t>Click to edit Master text styles</a:t>
            </a:r>
          </a:p>
        </p:txBody>
      </p:sp>
      <p:sp>
        <p:nvSpPr>
          <p:cNvPr id="4" name="Text Placeholder 3"/>
          <p:cNvSpPr>
            <a:spLocks noGrp="1"/>
          </p:cNvSpPr>
          <p:nvPr>
            <p:ph type="body" sz="quarter" idx="11"/>
          </p:nvPr>
        </p:nvSpPr>
        <p:spPr>
          <a:xfrm>
            <a:off x="183306" y="235692"/>
            <a:ext cx="2042547" cy="5657107"/>
          </a:xfrm>
          <a:prstGeom prst="rect">
            <a:avLst/>
          </a:prstGeom>
        </p:spPr>
        <p:txBody>
          <a:bodyPr anchor="ctr">
            <a:normAutofit/>
          </a:bodyPr>
          <a:lstStyle>
            <a:lvl1pPr marL="0" indent="0" algn="l">
              <a:buFontTx/>
              <a:buNone/>
              <a:defRPr sz="1800">
                <a:solidFill>
                  <a:srgbClr val="FFFFFF"/>
                </a:solidFill>
                <a:latin typeface="Inconsolata"/>
                <a:cs typeface="Inconsolata"/>
              </a:defRPr>
            </a:lvl1pPr>
          </a:lstStyle>
          <a:p>
            <a:pPr lvl="0"/>
            <a:endParaRPr lang="en-US"/>
          </a:p>
        </p:txBody>
      </p:sp>
    </p:spTree>
    <p:extLst>
      <p:ext uri="{BB962C8B-B14F-4D97-AF65-F5344CB8AC3E}">
        <p14:creationId xmlns:p14="http://schemas.microsoft.com/office/powerpoint/2010/main" val="3281866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2C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B60562-BB47-480A-A95E-4CFBA10DB6D5}"/>
              </a:ext>
            </a:extLst>
          </p:cNvPr>
          <p:cNvSpPr/>
          <p:nvPr userDrawn="1"/>
        </p:nvSpPr>
        <p:spPr>
          <a:xfrm>
            <a:off x="0" y="3910693"/>
            <a:ext cx="9144000" cy="294730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C43A"/>
              </a:solidFill>
              <a:effectLst/>
              <a:uLnTx/>
              <a:uFillTx/>
              <a:latin typeface="Bw Glenn Sans"/>
              <a:ea typeface="+mn-ea"/>
              <a:cs typeface="+mn-cs"/>
            </a:endParaRPr>
          </a:p>
        </p:txBody>
      </p:sp>
      <p:sp>
        <p:nvSpPr>
          <p:cNvPr id="2" name="Title 1"/>
          <p:cNvSpPr>
            <a:spLocks noGrp="1"/>
          </p:cNvSpPr>
          <p:nvPr>
            <p:ph type="ctrTitle" hasCustomPrompt="1"/>
          </p:nvPr>
        </p:nvSpPr>
        <p:spPr>
          <a:xfrm>
            <a:off x="544572" y="4161949"/>
            <a:ext cx="6858000" cy="1875540"/>
          </a:xfrm>
        </p:spPr>
        <p:txBody>
          <a:bodyPr wrap="square" anchor="ctr" anchorCtr="0">
            <a:noAutofit/>
          </a:bodyPr>
          <a:lstStyle>
            <a:lvl1pPr algn="l">
              <a:defRPr sz="6000" b="0" spc="-225">
                <a:solidFill>
                  <a:schemeClr val="tx2"/>
                </a:solidFill>
                <a:effectLst>
                  <a:outerShdw blurRad="50800" dist="38100" dir="5400000" algn="t" rotWithShape="0">
                    <a:prstClr val="black">
                      <a:alpha val="40000"/>
                    </a:prstClr>
                  </a:outerShdw>
                </a:effectLst>
                <a:latin typeface="+mj-lt"/>
              </a:defRPr>
            </a:lvl1pPr>
          </a:lstStyle>
          <a:p>
            <a:r>
              <a:rPr lang="en-US"/>
              <a:t>CLICK TO EDIT MASTER TITLE STYLE</a:t>
            </a:r>
          </a:p>
        </p:txBody>
      </p:sp>
      <p:sp>
        <p:nvSpPr>
          <p:cNvPr id="3" name="Subtitle 2"/>
          <p:cNvSpPr>
            <a:spLocks noGrp="1"/>
          </p:cNvSpPr>
          <p:nvPr>
            <p:ph type="subTitle" idx="1" hasCustomPrompt="1"/>
          </p:nvPr>
        </p:nvSpPr>
        <p:spPr>
          <a:xfrm>
            <a:off x="2080993" y="6127296"/>
            <a:ext cx="6858000" cy="519020"/>
          </a:xfrm>
        </p:spPr>
        <p:txBody>
          <a:bodyPr anchor="ctr">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83890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2B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5775" y="4774270"/>
            <a:ext cx="8243494" cy="1728583"/>
          </a:xfrm>
        </p:spPr>
        <p:txBody>
          <a:bodyPr wrap="square" anchor="ctr" anchorCtr="0">
            <a:noAutofit/>
          </a:bodyPr>
          <a:lstStyle>
            <a:lvl1pPr algn="ctr">
              <a:defRPr sz="6000" b="0" spc="-225">
                <a:solidFill>
                  <a:schemeClr val="tx2"/>
                </a:solidFill>
                <a:effectLst>
                  <a:outerShdw blurRad="50800" dist="38100" dir="5400000" algn="t" rotWithShape="0">
                    <a:prstClr val="black">
                      <a:alpha val="40000"/>
                    </a:prstClr>
                  </a:outerShdw>
                </a:effectLst>
                <a:latin typeface="+mj-lt"/>
              </a:defRPr>
            </a:lvl1pPr>
          </a:lstStyle>
          <a:p>
            <a:r>
              <a:rPr lang="en-US"/>
              <a:t>CLICK TO EDIT MASTER TITLE STYLE</a:t>
            </a:r>
          </a:p>
        </p:txBody>
      </p:sp>
      <p:sp>
        <p:nvSpPr>
          <p:cNvPr id="3" name="Subtitle 2"/>
          <p:cNvSpPr>
            <a:spLocks noGrp="1"/>
          </p:cNvSpPr>
          <p:nvPr>
            <p:ph type="subTitle" idx="1" hasCustomPrompt="1"/>
          </p:nvPr>
        </p:nvSpPr>
        <p:spPr>
          <a:xfrm>
            <a:off x="2216603" y="0"/>
            <a:ext cx="6858000" cy="618523"/>
          </a:xfrm>
        </p:spPr>
        <p:txBody>
          <a:bodyPr anchor="ctr">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27670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bjectives">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0"/>
          </p:nvPr>
        </p:nvSpPr>
        <p:spPr>
          <a:xfrm>
            <a:off x="457200" y="788315"/>
            <a:ext cx="8229600" cy="2184400"/>
          </a:xfrm>
          <a:prstGeom prst="rect">
            <a:avLst/>
          </a:prstGeom>
        </p:spPr>
        <p:txBody>
          <a:bodyPr anchor="ctr"/>
          <a:lstStyle>
            <a:lvl1pPr marL="342900" indent="-342900">
              <a:buClr>
                <a:schemeClr val="tx1">
                  <a:lumMod val="50000"/>
                </a:schemeClr>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742950" indent="-285750">
              <a:buClr>
                <a:schemeClr val="tx1">
                  <a:lumMod val="50000"/>
                </a:schemeClr>
              </a:buClr>
              <a:buFont typeface="Arial" panose="020B0604020202020204" pitchFamily="34" charset="0"/>
              <a:buChar char="•"/>
              <a:defRPr sz="2200">
                <a:solidFill>
                  <a:schemeClr val="bg1"/>
                </a:solidFill>
                <a:latin typeface="Arial" panose="020B0604020202020204" pitchFamily="34" charset="0"/>
                <a:cs typeface="Arial" panose="020B0604020202020204" pitchFamily="34" charset="0"/>
              </a:defRPr>
            </a:lvl2pPr>
            <a:lvl3pPr marL="1143000" indent="-228600">
              <a:buClr>
                <a:schemeClr val="tx1">
                  <a:lumMod val="50000"/>
                </a:schemeClr>
              </a:buClr>
              <a:buFont typeface="Arial" panose="020B0604020202020204" pitchFamily="34" charset="0"/>
              <a:buChar char="•"/>
              <a:defRPr sz="2200">
                <a:solidFill>
                  <a:schemeClr val="bg1"/>
                </a:solidFill>
                <a:latin typeface="Arial" panose="020B0604020202020204" pitchFamily="34" charset="0"/>
                <a:cs typeface="Arial" panose="020B0604020202020204" pitchFamily="34" charset="0"/>
              </a:defRPr>
            </a:lvl3pPr>
            <a:lvl4pPr marL="1600200" indent="-228600">
              <a:buClr>
                <a:schemeClr val="tx1">
                  <a:lumMod val="50000"/>
                </a:schemeClr>
              </a:buClr>
              <a:buFont typeface="Arial" panose="020B0604020202020204" pitchFamily="34" charset="0"/>
              <a:buChar char="•"/>
              <a:defRPr sz="2100">
                <a:solidFill>
                  <a:schemeClr val="bg1"/>
                </a:solidFill>
                <a:latin typeface="Arial" panose="020B0604020202020204" pitchFamily="34" charset="0"/>
                <a:cs typeface="Arial" panose="020B0604020202020204" pitchFamily="34" charset="0"/>
              </a:defRPr>
            </a:lvl4pPr>
            <a:lvl5pPr marL="2057400" indent="-228600">
              <a:buClr>
                <a:schemeClr val="tx1">
                  <a:lumMod val="50000"/>
                </a:schemeClr>
              </a:buClr>
              <a:buFont typeface="Arial" panose="020B0604020202020204" pitchFamily="34" charset="0"/>
              <a:buChar char="•"/>
              <a:defRPr sz="21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3060DFAF-1317-49BA-817F-59496D4F3DBC}"/>
              </a:ext>
            </a:extLst>
          </p:cNvPr>
          <p:cNvSpPr txBox="1"/>
          <p:nvPr userDrawn="1"/>
        </p:nvSpPr>
        <p:spPr>
          <a:xfrm rot="16200000">
            <a:off x="6005164" y="2618772"/>
            <a:ext cx="5653880" cy="70788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E33561"/>
                </a:solidFill>
                <a:effectLst/>
                <a:uLnTx/>
                <a:uFillTx/>
                <a:latin typeface="Arial" panose="020B0604020202020204" pitchFamily="34" charset="0"/>
                <a:ea typeface="+mn-ea"/>
                <a:cs typeface="Arial" panose="020B0604020202020204" pitchFamily="34" charset="0"/>
              </a:rPr>
              <a:t>OBJECTIVES</a:t>
            </a:r>
          </a:p>
        </p:txBody>
      </p:sp>
    </p:spTree>
    <p:extLst>
      <p:ext uri="{BB962C8B-B14F-4D97-AF65-F5344CB8AC3E}">
        <p14:creationId xmlns:p14="http://schemas.microsoft.com/office/powerpoint/2010/main" val="2785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8650" y="1825624"/>
            <a:ext cx="7886700"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4379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Slim 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628650" y="189594"/>
            <a:ext cx="7886700" cy="810531"/>
          </a:xfrm>
        </p:spPr>
        <p:txBody>
          <a:bodyPr>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628650" y="1204232"/>
            <a:ext cx="7886700" cy="52886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C3AE7C8-3BC5-4E10-A945-39BFDAE22619}"/>
              </a:ext>
            </a:extLst>
          </p:cNvPr>
          <p:cNvSpPr>
            <a:spLocks noGrp="1"/>
          </p:cNvSpPr>
          <p:nvPr>
            <p:ph type="body" sz="quarter" idx="10"/>
          </p:nvPr>
        </p:nvSpPr>
        <p:spPr>
          <a:xfrm>
            <a:off x="628650" y="2293938"/>
            <a:ext cx="2085975" cy="1616075"/>
          </a:xfrm>
        </p:spPr>
        <p:txBody>
          <a:bodyPr wrap="square" anchor="ctr" anchorCtr="0">
            <a:normAutofit/>
          </a:bodyPr>
          <a:lstStyle>
            <a:lvl1pPr marL="0" indent="0" algn="ctr">
              <a:buNone/>
              <a:defRPr sz="5400">
                <a:latin typeface="+mj-lt"/>
              </a:defRPr>
            </a:lvl1pPr>
            <a:lvl2pPr marL="342900" indent="0" algn="ctr">
              <a:buNone/>
              <a:defRPr sz="4800">
                <a:latin typeface="+mj-lt"/>
              </a:defRPr>
            </a:lvl2pPr>
            <a:lvl3pPr marL="685800" indent="0" algn="ctr">
              <a:buNone/>
              <a:defRPr sz="4000">
                <a:latin typeface="+mj-lt"/>
              </a:defRPr>
            </a:lvl3pPr>
            <a:lvl4pPr marL="1028700" indent="0" algn="ctr">
              <a:buNone/>
              <a:defRPr sz="3600">
                <a:latin typeface="+mj-lt"/>
              </a:defRPr>
            </a:lvl4pPr>
            <a:lvl5pPr marL="1371600" indent="0" algn="ctr">
              <a:buNone/>
              <a:defRPr sz="3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8DE7DE6D-7323-4BDA-9FF0-557FF162F007}"/>
              </a:ext>
            </a:extLst>
          </p:cNvPr>
          <p:cNvSpPr>
            <a:spLocks noGrp="1"/>
          </p:cNvSpPr>
          <p:nvPr>
            <p:ph type="body" sz="quarter" idx="11"/>
          </p:nvPr>
        </p:nvSpPr>
        <p:spPr>
          <a:xfrm>
            <a:off x="628650" y="3910013"/>
            <a:ext cx="2085975" cy="1127125"/>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
            <a:extLst>
              <a:ext uri="{FF2B5EF4-FFF2-40B4-BE49-F238E27FC236}">
                <a16:creationId xmlns:a16="http://schemas.microsoft.com/office/drawing/2014/main" id="{3C39E5DE-D760-4608-8800-FFFD094303BB}"/>
              </a:ext>
            </a:extLst>
          </p:cNvPr>
          <p:cNvSpPr>
            <a:spLocks noGrp="1"/>
          </p:cNvSpPr>
          <p:nvPr>
            <p:ph type="body" sz="quarter" idx="12"/>
          </p:nvPr>
        </p:nvSpPr>
        <p:spPr>
          <a:xfrm>
            <a:off x="3534454" y="2285774"/>
            <a:ext cx="2085975" cy="1616075"/>
          </a:xfrm>
        </p:spPr>
        <p:txBody>
          <a:bodyPr wrap="square" anchor="ctr" anchorCtr="0">
            <a:normAutofit/>
          </a:bodyPr>
          <a:lstStyle>
            <a:lvl1pPr marL="0" indent="0" algn="ctr">
              <a:buNone/>
              <a:defRPr sz="5400">
                <a:latin typeface="+mj-lt"/>
              </a:defRPr>
            </a:lvl1pPr>
            <a:lvl2pPr marL="342900" indent="0" algn="ctr">
              <a:buNone/>
              <a:defRPr sz="4800">
                <a:latin typeface="+mj-lt"/>
              </a:defRPr>
            </a:lvl2pPr>
            <a:lvl3pPr marL="685800" indent="0" algn="ctr">
              <a:buNone/>
              <a:defRPr sz="4000">
                <a:latin typeface="+mj-lt"/>
              </a:defRPr>
            </a:lvl3pPr>
            <a:lvl4pPr marL="1028700" indent="0" algn="ctr">
              <a:buNone/>
              <a:defRPr sz="3600">
                <a:latin typeface="+mj-lt"/>
              </a:defRPr>
            </a:lvl4pPr>
            <a:lvl5pPr marL="1371600" indent="0" algn="ctr">
              <a:buNone/>
              <a:defRPr sz="3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5">
            <a:extLst>
              <a:ext uri="{FF2B5EF4-FFF2-40B4-BE49-F238E27FC236}">
                <a16:creationId xmlns:a16="http://schemas.microsoft.com/office/drawing/2014/main" id="{48C70DF8-4A4F-41E3-9D1D-F172926B2FFA}"/>
              </a:ext>
            </a:extLst>
          </p:cNvPr>
          <p:cNvSpPr>
            <a:spLocks noGrp="1"/>
          </p:cNvSpPr>
          <p:nvPr>
            <p:ph type="body" sz="quarter" idx="13"/>
          </p:nvPr>
        </p:nvSpPr>
        <p:spPr>
          <a:xfrm>
            <a:off x="3534454" y="3901849"/>
            <a:ext cx="2085975" cy="1127125"/>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3">
            <a:extLst>
              <a:ext uri="{FF2B5EF4-FFF2-40B4-BE49-F238E27FC236}">
                <a16:creationId xmlns:a16="http://schemas.microsoft.com/office/drawing/2014/main" id="{2343A4ED-CA24-4279-9CB3-A74A593AF73D}"/>
              </a:ext>
            </a:extLst>
          </p:cNvPr>
          <p:cNvSpPr>
            <a:spLocks noGrp="1"/>
          </p:cNvSpPr>
          <p:nvPr>
            <p:ph type="body" sz="quarter" idx="14"/>
          </p:nvPr>
        </p:nvSpPr>
        <p:spPr>
          <a:xfrm>
            <a:off x="6429375" y="2285774"/>
            <a:ext cx="2085975" cy="1616075"/>
          </a:xfrm>
        </p:spPr>
        <p:txBody>
          <a:bodyPr wrap="square" anchor="ctr" anchorCtr="0">
            <a:normAutofit/>
          </a:bodyPr>
          <a:lstStyle>
            <a:lvl1pPr marL="0" indent="0" algn="ctr">
              <a:buNone/>
              <a:defRPr sz="5400">
                <a:latin typeface="+mj-lt"/>
              </a:defRPr>
            </a:lvl1pPr>
            <a:lvl2pPr marL="342900" indent="0" algn="ctr">
              <a:buNone/>
              <a:defRPr sz="4800">
                <a:latin typeface="+mj-lt"/>
              </a:defRPr>
            </a:lvl2pPr>
            <a:lvl3pPr marL="685800" indent="0" algn="ctr">
              <a:buNone/>
              <a:defRPr sz="4000">
                <a:latin typeface="+mj-lt"/>
              </a:defRPr>
            </a:lvl3pPr>
            <a:lvl4pPr marL="1028700" indent="0" algn="ctr">
              <a:buNone/>
              <a:defRPr sz="3600">
                <a:latin typeface="+mj-lt"/>
              </a:defRPr>
            </a:lvl4pPr>
            <a:lvl5pPr marL="1371600" indent="0" algn="ctr">
              <a:buNone/>
              <a:defRPr sz="3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5">
            <a:extLst>
              <a:ext uri="{FF2B5EF4-FFF2-40B4-BE49-F238E27FC236}">
                <a16:creationId xmlns:a16="http://schemas.microsoft.com/office/drawing/2014/main" id="{BC997A62-4767-4B3D-85F1-DF22FEC8724A}"/>
              </a:ext>
            </a:extLst>
          </p:cNvPr>
          <p:cNvSpPr>
            <a:spLocks noGrp="1"/>
          </p:cNvSpPr>
          <p:nvPr>
            <p:ph type="body" sz="quarter" idx="15"/>
          </p:nvPr>
        </p:nvSpPr>
        <p:spPr>
          <a:xfrm>
            <a:off x="6429375" y="3901849"/>
            <a:ext cx="2085975" cy="1127125"/>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598958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13C3A11-E08C-4C9C-BA91-0150A90EAB79}"/>
              </a:ext>
            </a:extLst>
          </p:cNvPr>
          <p:cNvSpPr>
            <a:spLocks noGrp="1"/>
          </p:cNvSpPr>
          <p:nvPr>
            <p:ph type="body" sz="quarter" idx="10"/>
          </p:nvPr>
        </p:nvSpPr>
        <p:spPr>
          <a:xfrm>
            <a:off x="628650" y="2022294"/>
            <a:ext cx="7886700" cy="2005677"/>
          </a:xfrm>
          <a:solidFill>
            <a:schemeClr val="tx2"/>
          </a:solidFill>
        </p:spPr>
        <p:txBody>
          <a:bodyPr lIns="274320" tIns="274320" rIns="274320" bIns="274320" anchor="ctr" anchorCtr="0">
            <a:spAutoFit/>
          </a:bodyPr>
          <a:lstStyle>
            <a:lvl1pPr>
              <a:defRPr sz="1800">
                <a:solidFill>
                  <a:schemeClr val="bg2"/>
                </a:solidFill>
                <a:latin typeface="Consolas" panose="020B0609020204030204" pitchFamily="49" charset="0"/>
              </a:defRPr>
            </a:lvl1pPr>
            <a:lvl2pPr>
              <a:defRPr sz="1800">
                <a:solidFill>
                  <a:schemeClr val="bg2"/>
                </a:solidFill>
                <a:latin typeface="Consolas" panose="020B0609020204030204" pitchFamily="49" charset="0"/>
              </a:defRPr>
            </a:lvl2pPr>
            <a:lvl3pPr>
              <a:defRPr sz="1800">
                <a:solidFill>
                  <a:schemeClr val="bg2"/>
                </a:solidFill>
                <a:latin typeface="Consolas" panose="020B0609020204030204" pitchFamily="49" charset="0"/>
              </a:defRPr>
            </a:lvl3pPr>
            <a:lvl4pPr>
              <a:defRPr sz="1800">
                <a:solidFill>
                  <a:schemeClr val="bg2"/>
                </a:solidFill>
                <a:latin typeface="Consolas" panose="020B0609020204030204" pitchFamily="49" charset="0"/>
              </a:defRPr>
            </a:lvl4pPr>
            <a:lvl5pPr>
              <a:defRPr sz="1800">
                <a:solidFill>
                  <a:schemeClr val="bg2"/>
                </a:solidFill>
                <a:latin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16514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ntrast Title and Content">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a:xfrm>
            <a:off x="628650" y="1825625"/>
            <a:ext cx="7886700" cy="423635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2F77135C-7A63-4D2A-9728-D58E8449BDA4}"/>
              </a:ext>
            </a:extLst>
          </p:cNvPr>
          <p:cNvSpPr/>
          <p:nvPr userDrawn="1"/>
        </p:nvSpPr>
        <p:spPr>
          <a:xfrm>
            <a:off x="0" y="6225268"/>
            <a:ext cx="9144000" cy="632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C43A"/>
              </a:solidFill>
              <a:effectLst/>
              <a:uLnTx/>
              <a:uFillTx/>
              <a:latin typeface="Bw Glenn Sans"/>
              <a:ea typeface="+mn-ea"/>
              <a:cs typeface="+mn-cs"/>
            </a:endParaRPr>
          </a:p>
        </p:txBody>
      </p:sp>
    </p:spTree>
    <p:extLst>
      <p:ext uri="{BB962C8B-B14F-4D97-AF65-F5344CB8AC3E}">
        <p14:creationId xmlns:p14="http://schemas.microsoft.com/office/powerpoint/2010/main" val="3334248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Slim Contrast Title and Content">
    <p:bg>
      <p:bgPr>
        <a:solidFill>
          <a:srgbClr val="FFFFFF"/>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28650" y="189594"/>
            <a:ext cx="7886700" cy="810531"/>
          </a:xfrm>
        </p:spPr>
        <p:txBody>
          <a:bodyPr>
            <a:normAutofit/>
          </a:bodyPr>
          <a:lstStyle>
            <a:lvl1pPr>
              <a:defRPr sz="2800">
                <a:solidFill>
                  <a:schemeClr val="accent1"/>
                </a:solidFill>
              </a:defRPr>
            </a:lvl1pPr>
          </a:lstStyle>
          <a:p>
            <a:r>
              <a:rPr lang="en-US"/>
              <a:t>Click to edit Master title style</a:t>
            </a:r>
          </a:p>
        </p:txBody>
      </p:sp>
      <p:sp>
        <p:nvSpPr>
          <p:cNvPr id="3" name="Content Placeholder 2"/>
          <p:cNvSpPr>
            <a:spLocks noGrp="1"/>
          </p:cNvSpPr>
          <p:nvPr>
            <p:ph idx="1"/>
          </p:nvPr>
        </p:nvSpPr>
        <p:spPr>
          <a:xfrm>
            <a:off x="628650" y="1204232"/>
            <a:ext cx="7886700" cy="528864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94F054D3-B7A0-45BE-A9C2-430704E404FF}"/>
              </a:ext>
            </a:extLst>
          </p:cNvPr>
          <p:cNvSpPr/>
          <p:nvPr userDrawn="1"/>
        </p:nvSpPr>
        <p:spPr>
          <a:xfrm>
            <a:off x="0" y="6747782"/>
            <a:ext cx="9144000" cy="11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C43A"/>
              </a:solidFill>
              <a:effectLst/>
              <a:uLnTx/>
              <a:uFillTx/>
              <a:latin typeface="Bw Glenn Sans"/>
              <a:ea typeface="+mn-ea"/>
              <a:cs typeface="+mn-cs"/>
            </a:endParaRPr>
          </a:p>
        </p:txBody>
      </p:sp>
    </p:spTree>
    <p:extLst>
      <p:ext uri="{BB962C8B-B14F-4D97-AF65-F5344CB8AC3E}">
        <p14:creationId xmlns:p14="http://schemas.microsoft.com/office/powerpoint/2010/main" val="3604766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tivity Slide">
    <p:bg>
      <p:bgPr>
        <a:solidFill>
          <a:schemeClr val="tx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8F4CCD8-C5E8-41F3-AC46-FE3229495903}"/>
              </a:ext>
            </a:extLst>
          </p:cNvPr>
          <p:cNvSpPr/>
          <p:nvPr userDrawn="1"/>
        </p:nvSpPr>
        <p:spPr>
          <a:xfrm>
            <a:off x="-16329" y="885825"/>
            <a:ext cx="9160329" cy="5980339"/>
          </a:xfrm>
          <a:custGeom>
            <a:avLst/>
            <a:gdLst>
              <a:gd name="connsiteX0" fmla="*/ 4083 w 9152165"/>
              <a:gd name="connsiteY0" fmla="*/ 4388304 h 5980339"/>
              <a:gd name="connsiteX1" fmla="*/ 9144000 w 9152165"/>
              <a:gd name="connsiteY1" fmla="*/ 0 h 5980339"/>
              <a:gd name="connsiteX2" fmla="*/ 9152165 w 9152165"/>
              <a:gd name="connsiteY2" fmla="*/ 5972175 h 5980339"/>
              <a:gd name="connsiteX3" fmla="*/ 0 w 9152165"/>
              <a:gd name="connsiteY3" fmla="*/ 5980339 h 5980339"/>
              <a:gd name="connsiteX4" fmla="*/ 4083 w 9152165"/>
              <a:gd name="connsiteY4" fmla="*/ 4388304 h 598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2165" h="5980339">
                <a:moveTo>
                  <a:pt x="4083" y="4388304"/>
                </a:moveTo>
                <a:lnTo>
                  <a:pt x="9144000" y="0"/>
                </a:lnTo>
                <a:cubicBezTo>
                  <a:pt x="9146722" y="1990725"/>
                  <a:pt x="9149443" y="3981450"/>
                  <a:pt x="9152165" y="5972175"/>
                </a:cubicBezTo>
                <a:lnTo>
                  <a:pt x="0" y="5980339"/>
                </a:lnTo>
                <a:lnTo>
                  <a:pt x="4083" y="43883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C43A"/>
              </a:solidFill>
              <a:effectLst/>
              <a:uLnTx/>
              <a:uFillTx/>
              <a:latin typeface="Bw Glenn Sans"/>
              <a:ea typeface="+mn-ea"/>
              <a:cs typeface="+mn-cs"/>
            </a:endParaRPr>
          </a:p>
        </p:txBody>
      </p:sp>
      <p:sp>
        <p:nvSpPr>
          <p:cNvPr id="8" name="Title 1"/>
          <p:cNvSpPr>
            <a:spLocks noGrp="1"/>
          </p:cNvSpPr>
          <p:nvPr>
            <p:ph type="title" hasCustomPrompt="1"/>
          </p:nvPr>
        </p:nvSpPr>
        <p:spPr>
          <a:xfrm>
            <a:off x="787854" y="751115"/>
            <a:ext cx="5817053" cy="1853292"/>
          </a:xfrm>
        </p:spPr>
        <p:txBody>
          <a:bodyPr>
            <a:noAutofit/>
          </a:bodyPr>
          <a:lstStyle>
            <a:lvl1pPr>
              <a:defRPr sz="6800">
                <a:solidFill>
                  <a:schemeClr val="accent1"/>
                </a:solidFill>
              </a:defRPr>
            </a:lvl1pPr>
          </a:lstStyle>
          <a:p>
            <a:r>
              <a:rPr lang="en-US"/>
              <a:t>ACTIVITY</a:t>
            </a:r>
          </a:p>
        </p:txBody>
      </p:sp>
      <p:sp>
        <p:nvSpPr>
          <p:cNvPr id="7" name="Text Placeholder 6">
            <a:extLst>
              <a:ext uri="{FF2B5EF4-FFF2-40B4-BE49-F238E27FC236}">
                <a16:creationId xmlns:a16="http://schemas.microsoft.com/office/drawing/2014/main" id="{2B963A5A-BF48-46E5-B914-FFC2504A20B1}"/>
              </a:ext>
            </a:extLst>
          </p:cNvPr>
          <p:cNvSpPr>
            <a:spLocks noGrp="1"/>
          </p:cNvSpPr>
          <p:nvPr>
            <p:ph type="body" sz="quarter" idx="10"/>
          </p:nvPr>
        </p:nvSpPr>
        <p:spPr>
          <a:xfrm>
            <a:off x="4482194" y="3273879"/>
            <a:ext cx="4310970" cy="3249159"/>
          </a:xfrm>
        </p:spPr>
        <p:txBody>
          <a:bodyPr anchor="b"/>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65139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82176" y="4464028"/>
            <a:ext cx="6858000" cy="1194650"/>
          </a:xfrm>
        </p:spPr>
        <p:txBody>
          <a:bodyPr wrap="none" anchor="t">
            <a:normAutofit/>
          </a:bodyPr>
          <a:lstStyle>
            <a:lvl1pPr algn="l">
              <a:defRPr sz="7200" b="0" spc="-225">
                <a:solidFill>
                  <a:schemeClr val="tx2"/>
                </a:solidFill>
                <a:effectLst/>
                <a:latin typeface="+mj-lt"/>
              </a:defRPr>
            </a:lvl1pPr>
          </a:lstStyle>
          <a:p>
            <a:r>
              <a:rPr lang="en-US"/>
              <a:t>Click to edit Master title style</a:t>
            </a:r>
          </a:p>
        </p:txBody>
      </p:sp>
      <p:sp>
        <p:nvSpPr>
          <p:cNvPr id="8" name="Subtitle 2"/>
          <p:cNvSpPr>
            <a:spLocks noGrp="1"/>
          </p:cNvSpPr>
          <p:nvPr>
            <p:ph type="subTitle" idx="1"/>
          </p:nvPr>
        </p:nvSpPr>
        <p:spPr>
          <a:xfrm>
            <a:off x="640899" y="3829878"/>
            <a:ext cx="6858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3836633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82176" y="3398588"/>
            <a:ext cx="7916738" cy="1451825"/>
          </a:xfrm>
        </p:spPr>
        <p:txBody>
          <a:bodyPr wrap="square" anchor="ctr" anchorCtr="0">
            <a:normAutofit/>
          </a:bodyPr>
          <a:lstStyle>
            <a:lvl1pPr algn="l">
              <a:defRPr sz="5000" b="0" spc="-225">
                <a:solidFill>
                  <a:schemeClr val="tx2"/>
                </a:solidFill>
                <a:effectLst/>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F2C26033-D817-4DCF-A9AF-AA61BB908099}"/>
              </a:ext>
            </a:extLst>
          </p:cNvPr>
          <p:cNvSpPr>
            <a:spLocks noGrp="1"/>
          </p:cNvSpPr>
          <p:nvPr>
            <p:ph type="body" sz="quarter" idx="10"/>
          </p:nvPr>
        </p:nvSpPr>
        <p:spPr>
          <a:xfrm>
            <a:off x="620594" y="1882276"/>
            <a:ext cx="6890655" cy="1516313"/>
          </a:xfrm>
        </p:spPr>
        <p:txBody>
          <a:bodyPr anchor="b">
            <a:spAutoFit/>
          </a:bodyPr>
          <a:lstStyle>
            <a:lvl1pPr marL="0" indent="0">
              <a:buNone/>
              <a:defRPr>
                <a:solidFill>
                  <a:schemeClr val="tx2">
                    <a:alpha val="75000"/>
                  </a:schemeClr>
                </a:solidFill>
                <a:latin typeface="+mj-lt"/>
              </a:defRPr>
            </a:lvl1pPr>
            <a:lvl2pPr marL="342900" indent="0">
              <a:buNone/>
              <a:defRPr>
                <a:solidFill>
                  <a:schemeClr val="tx2">
                    <a:alpha val="75000"/>
                  </a:schemeClr>
                </a:solidFill>
                <a:latin typeface="+mj-lt"/>
              </a:defRPr>
            </a:lvl2pPr>
            <a:lvl3pPr marL="685800" indent="0">
              <a:buNone/>
              <a:defRPr>
                <a:solidFill>
                  <a:schemeClr val="tx2">
                    <a:alpha val="75000"/>
                  </a:schemeClr>
                </a:solidFill>
                <a:latin typeface="+mj-lt"/>
              </a:defRPr>
            </a:lvl3pPr>
            <a:lvl4pPr marL="1028700" indent="0">
              <a:buNone/>
              <a:defRPr>
                <a:solidFill>
                  <a:schemeClr val="tx2">
                    <a:alpha val="75000"/>
                  </a:schemeClr>
                </a:solidFill>
                <a:latin typeface="+mj-lt"/>
              </a:defRPr>
            </a:lvl4pPr>
            <a:lvl5pPr marL="1371600" indent="0">
              <a:buNone/>
              <a:defRPr>
                <a:solidFill>
                  <a:schemeClr val="tx2">
                    <a:alpha val="75000"/>
                  </a:schemeClr>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
            <a:extLst>
              <a:ext uri="{FF2B5EF4-FFF2-40B4-BE49-F238E27FC236}">
                <a16:creationId xmlns:a16="http://schemas.microsoft.com/office/drawing/2014/main" id="{E8868B2A-CBF9-4089-BB5B-5270F3C69F2D}"/>
              </a:ext>
            </a:extLst>
          </p:cNvPr>
          <p:cNvSpPr>
            <a:spLocks noGrp="1"/>
          </p:cNvSpPr>
          <p:nvPr>
            <p:ph type="body" sz="quarter" idx="11"/>
          </p:nvPr>
        </p:nvSpPr>
        <p:spPr>
          <a:xfrm>
            <a:off x="620593" y="4850414"/>
            <a:ext cx="6890655" cy="1516313"/>
          </a:xfrm>
        </p:spPr>
        <p:txBody>
          <a:bodyPr anchor="t" anchorCtr="0">
            <a:spAutoFit/>
          </a:bodyPr>
          <a:lstStyle>
            <a:lvl1pPr marL="0" indent="0">
              <a:buNone/>
              <a:defRPr>
                <a:solidFill>
                  <a:schemeClr val="tx2">
                    <a:alpha val="75000"/>
                  </a:schemeClr>
                </a:solidFill>
                <a:latin typeface="+mj-lt"/>
              </a:defRPr>
            </a:lvl1pPr>
            <a:lvl2pPr marL="342900" indent="0">
              <a:buNone/>
              <a:defRPr>
                <a:solidFill>
                  <a:schemeClr val="tx2">
                    <a:alpha val="75000"/>
                  </a:schemeClr>
                </a:solidFill>
                <a:latin typeface="+mj-lt"/>
              </a:defRPr>
            </a:lvl2pPr>
            <a:lvl3pPr marL="685800" indent="0">
              <a:buNone/>
              <a:defRPr>
                <a:solidFill>
                  <a:schemeClr val="tx2">
                    <a:alpha val="75000"/>
                  </a:schemeClr>
                </a:solidFill>
                <a:latin typeface="+mj-lt"/>
              </a:defRPr>
            </a:lvl3pPr>
            <a:lvl4pPr marL="1028700" indent="0">
              <a:buNone/>
              <a:defRPr>
                <a:solidFill>
                  <a:schemeClr val="tx2">
                    <a:alpha val="75000"/>
                  </a:schemeClr>
                </a:solidFill>
                <a:latin typeface="+mj-lt"/>
              </a:defRPr>
            </a:lvl4pPr>
            <a:lvl5pPr marL="1371600" indent="0">
              <a:buNone/>
              <a:defRPr>
                <a:solidFill>
                  <a:schemeClr val="tx2">
                    <a:alpha val="75000"/>
                  </a:schemeClr>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3349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94950" y="365126"/>
            <a:ext cx="8020400" cy="1325563"/>
          </a:xfrm>
        </p:spPr>
        <p:txBody>
          <a:bodyPr/>
          <a:lstStyle/>
          <a:p>
            <a:r>
              <a:rPr lang="en-US"/>
              <a:t>Click to edit Master title style</a:t>
            </a:r>
          </a:p>
        </p:txBody>
      </p:sp>
      <p:sp>
        <p:nvSpPr>
          <p:cNvPr id="3" name="Content Placeholder 2"/>
          <p:cNvSpPr>
            <a:spLocks noGrp="1"/>
          </p:cNvSpPr>
          <p:nvPr>
            <p:ph sz="half" idx="1"/>
          </p:nvPr>
        </p:nvSpPr>
        <p:spPr>
          <a:xfrm>
            <a:off x="628650" y="1825625"/>
            <a:ext cx="39802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9880" y="1825625"/>
            <a:ext cx="377547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821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tes for Trainers">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6A66-30EA-4EB3-BA23-711F53F68B01}"/>
              </a:ext>
            </a:extLst>
          </p:cNvPr>
          <p:cNvSpPr>
            <a:spLocks noGrp="1"/>
          </p:cNvSpPr>
          <p:nvPr>
            <p:ph type="title" hasCustomPrompt="1"/>
          </p:nvPr>
        </p:nvSpPr>
        <p:spPr>
          <a:xfrm>
            <a:off x="5893724" y="16626"/>
            <a:ext cx="3250276" cy="742950"/>
          </a:xfrm>
          <a:prstGeom prst="rect">
            <a:avLst/>
          </a:prstGeom>
        </p:spPr>
        <p:style>
          <a:lnRef idx="3">
            <a:schemeClr val="lt1"/>
          </a:lnRef>
          <a:fillRef idx="1">
            <a:schemeClr val="accent1"/>
          </a:fillRef>
          <a:effectRef idx="1">
            <a:schemeClr val="accent1"/>
          </a:effectRef>
          <a:fontRef idx="minor">
            <a:schemeClr val="lt1"/>
          </a:fontRef>
        </p:style>
        <p:txBody>
          <a:bodyPr>
            <a:normAutofit/>
          </a:bodyPr>
          <a:lstStyle>
            <a:lvl1pPr>
              <a:defRPr sz="3200"/>
            </a:lvl1pPr>
          </a:lstStyle>
          <a:p>
            <a:r>
              <a:rPr lang="en-US"/>
              <a:t>Notes for Trainer</a:t>
            </a:r>
            <a:endParaRPr lang="en-GB"/>
          </a:p>
        </p:txBody>
      </p:sp>
      <p:sp>
        <p:nvSpPr>
          <p:cNvPr id="6" name="Text Placeholder 5">
            <a:extLst>
              <a:ext uri="{FF2B5EF4-FFF2-40B4-BE49-F238E27FC236}">
                <a16:creationId xmlns:a16="http://schemas.microsoft.com/office/drawing/2014/main" id="{B32FB1D5-B048-445B-B8E7-5C8AFA3E3EEC}"/>
              </a:ext>
            </a:extLst>
          </p:cNvPr>
          <p:cNvSpPr>
            <a:spLocks noGrp="1"/>
          </p:cNvSpPr>
          <p:nvPr>
            <p:ph type="body" sz="quarter" idx="11"/>
          </p:nvPr>
        </p:nvSpPr>
        <p:spPr>
          <a:xfrm>
            <a:off x="290512" y="1028700"/>
            <a:ext cx="8562975" cy="2562225"/>
          </a:xfrm>
          <a:prstGeom prst="rect">
            <a:avLst/>
          </a:prstGeom>
        </p:spPr>
        <p:txBody>
          <a:bodyPr/>
          <a:lstStyle>
            <a:lvl1pPr marL="342900" indent="-342900">
              <a:buFont typeface="Arial" panose="020B0604020202020204" pitchFamily="34" charset="0"/>
              <a:buChar char="•"/>
              <a:defRPr/>
            </a:lvl1pPr>
            <a:lvl2pPr marL="800100" indent="-342900">
              <a:buFont typeface="Arial" panose="020B0604020202020204" pitchFamily="34" charset="0"/>
              <a:buChar char="•"/>
              <a:defRPr sz="2000"/>
            </a:lvl2pPr>
            <a:lvl3pPr marL="1200150" indent="-285750">
              <a:buFont typeface="Arial" panose="020B0604020202020204" pitchFamily="34" charset="0"/>
              <a:buChar char="•"/>
              <a:defRPr sz="1800"/>
            </a:lvl3pPr>
            <a:lvl4pPr marL="1657350" indent="-285750">
              <a:buFont typeface="Arial" panose="020B0604020202020204" pitchFamily="34" charset="0"/>
              <a:buChar char="•"/>
              <a:defRPr sz="1800"/>
            </a:lvl4pPr>
            <a:lvl5pPr marL="2114550" indent="-285750">
              <a:buFont typeface="Arial" panose="020B0604020202020204" pitchFamily="34" charset="0"/>
              <a:buChar char="•"/>
              <a:defRPr sz="1800">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642073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Photo P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457200"/>
            <a:ext cx="4629150" cy="5976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65390" y="2057399"/>
            <a:ext cx="2913630" cy="4376057"/>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403794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593974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4"/>
            <a:ext cx="6977064" cy="3925207"/>
          </a:xfrm>
        </p:spPr>
        <p:txBody>
          <a:bodyPr anchor="ctr">
            <a:normAutofit/>
          </a:bodyPr>
          <a:lstStyle>
            <a:lvl1pPr>
              <a:defRPr sz="4400"/>
            </a:lvl1pPr>
          </a:lstStyle>
          <a:p>
            <a:r>
              <a:rPr lang="en-US"/>
              <a:t>Click to edit Master title style</a:t>
            </a:r>
          </a:p>
        </p:txBody>
      </p:sp>
      <p:sp>
        <p:nvSpPr>
          <p:cNvPr id="12" name="Text Placeholder 3"/>
          <p:cNvSpPr>
            <a:spLocks noGrp="1"/>
          </p:cNvSpPr>
          <p:nvPr>
            <p:ph type="body" sz="half" idx="13" hasCustomPrompt="1"/>
          </p:nvPr>
        </p:nvSpPr>
        <p:spPr>
          <a:xfrm>
            <a:off x="1497499" y="5606654"/>
            <a:ext cx="6564224" cy="548968"/>
          </a:xfrm>
        </p:spPr>
        <p:txBody>
          <a:bodyPr anchor="ctr">
            <a:normAutofit/>
          </a:bodyPr>
          <a:lstStyle>
            <a:lvl1pPr marL="0" indent="0" algn="r">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a:ln w="3175" cmpd="sng">
                  <a:noFill/>
                </a:ln>
                <a:solidFill>
                  <a:srgbClr val="F6C43A"/>
                </a:solidFill>
                <a:effectLst/>
                <a:uLnTx/>
                <a:uFillTx/>
                <a:latin typeface="DDC Hardware Regular"/>
                <a:ea typeface="+mn-ea"/>
                <a:cs typeface="+mn-cs"/>
              </a:rPr>
              <a:t>“</a:t>
            </a:r>
          </a:p>
        </p:txBody>
      </p:sp>
      <p:sp>
        <p:nvSpPr>
          <p:cNvPr id="10" name="TextBox 9"/>
          <p:cNvSpPr txBox="1"/>
          <p:nvPr/>
        </p:nvSpPr>
        <p:spPr>
          <a:xfrm>
            <a:off x="7775292" y="410663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a:ln w="3175" cmpd="sng">
                  <a:noFill/>
                </a:ln>
                <a:solidFill>
                  <a:srgbClr val="F6C43A"/>
                </a:solidFill>
                <a:effectLst/>
                <a:uLnTx/>
                <a:uFillTx/>
                <a:latin typeface="DDC Hardware Regular"/>
                <a:ea typeface="+mn-ea"/>
                <a:cs typeface="+mn-cs"/>
              </a:rPr>
              <a:t>”</a:t>
            </a:r>
          </a:p>
        </p:txBody>
      </p:sp>
    </p:spTree>
    <p:extLst>
      <p:ext uri="{BB962C8B-B14F-4D97-AF65-F5344CB8AC3E}">
        <p14:creationId xmlns:p14="http://schemas.microsoft.com/office/powerpoint/2010/main" val="13660846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on Photo">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4"/>
            <a:ext cx="6977064" cy="3925207"/>
          </a:xfrm>
        </p:spPr>
        <p:txBody>
          <a:bodyPr anchor="ctr">
            <a:normAutofit/>
          </a:bodyPr>
          <a:lstStyle>
            <a:lvl1pPr>
              <a:defRPr sz="4400"/>
            </a:lvl1pPr>
          </a:lstStyle>
          <a:p>
            <a:r>
              <a:rPr lang="en-US"/>
              <a:t>Click to edit Master title style</a:t>
            </a:r>
          </a:p>
        </p:txBody>
      </p:sp>
      <p:sp>
        <p:nvSpPr>
          <p:cNvPr id="12" name="Text Placeholder 3"/>
          <p:cNvSpPr>
            <a:spLocks noGrp="1"/>
          </p:cNvSpPr>
          <p:nvPr>
            <p:ph type="body" sz="half" idx="13" hasCustomPrompt="1"/>
          </p:nvPr>
        </p:nvSpPr>
        <p:spPr>
          <a:xfrm>
            <a:off x="1497499" y="5606654"/>
            <a:ext cx="6564224" cy="548968"/>
          </a:xfrm>
        </p:spPr>
        <p:txBody>
          <a:bodyPr anchor="ctr">
            <a:normAutofit/>
          </a:bodyPr>
          <a:lstStyle>
            <a:lvl1pPr marL="0" indent="0" algn="r">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a:ln w="3175" cmpd="sng">
                  <a:noFill/>
                </a:ln>
                <a:solidFill>
                  <a:srgbClr val="F6C43A"/>
                </a:solidFill>
                <a:effectLst/>
                <a:uLnTx/>
                <a:uFillTx/>
                <a:latin typeface="DDC Hardware Regular"/>
                <a:ea typeface="+mn-ea"/>
                <a:cs typeface="+mn-cs"/>
              </a:rPr>
              <a:t>“</a:t>
            </a:r>
          </a:p>
        </p:txBody>
      </p:sp>
      <p:sp>
        <p:nvSpPr>
          <p:cNvPr id="10" name="TextBox 9"/>
          <p:cNvSpPr txBox="1"/>
          <p:nvPr/>
        </p:nvSpPr>
        <p:spPr>
          <a:xfrm>
            <a:off x="7775292" y="4106636"/>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6000" b="0" i="0" u="none" strike="noStrike" kern="1200" cap="all" spc="0" normalizeH="0" baseline="0" noProof="0">
                <a:ln w="3175" cmpd="sng">
                  <a:noFill/>
                </a:ln>
                <a:solidFill>
                  <a:srgbClr val="F6C43A"/>
                </a:solidFill>
                <a:effectLst/>
                <a:uLnTx/>
                <a:uFillTx/>
                <a:latin typeface="DDC Hardware Regular"/>
                <a:ea typeface="+mn-ea"/>
                <a:cs typeface="+mn-cs"/>
              </a:rPr>
              <a:t>”</a:t>
            </a:r>
          </a:p>
        </p:txBody>
      </p:sp>
    </p:spTree>
    <p:extLst>
      <p:ext uri="{BB962C8B-B14F-4D97-AF65-F5344CB8AC3E}">
        <p14:creationId xmlns:p14="http://schemas.microsoft.com/office/powerpoint/2010/main" val="8978513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a:t>Click to edit Master title style</a:t>
            </a:r>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solidFill>
                  <a:schemeClr val="tx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1" name="Text Placeholder 3"/>
          <p:cNvSpPr>
            <a:spLocks noGrp="1"/>
          </p:cNvSpPr>
          <p:nvPr>
            <p:ph type="body" sz="half" idx="18"/>
          </p:nvPr>
        </p:nvSpPr>
        <p:spPr>
          <a:xfrm>
            <a:off x="999064" y="4873766"/>
            <a:ext cx="2205038" cy="1678074"/>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solidFill>
                  <a:schemeClr val="tx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4" name="Text Placeholder 3"/>
          <p:cNvSpPr>
            <a:spLocks noGrp="1"/>
          </p:cNvSpPr>
          <p:nvPr>
            <p:ph type="body" sz="half" idx="19"/>
          </p:nvPr>
        </p:nvSpPr>
        <p:spPr>
          <a:xfrm>
            <a:off x="3425733" y="4873765"/>
            <a:ext cx="2200805" cy="1678074"/>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solidFill>
                  <a:schemeClr val="tx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7" name="Text Placeholder 3"/>
          <p:cNvSpPr>
            <a:spLocks noGrp="1"/>
          </p:cNvSpPr>
          <p:nvPr>
            <p:ph type="body" sz="half" idx="20"/>
          </p:nvPr>
        </p:nvSpPr>
        <p:spPr>
          <a:xfrm>
            <a:off x="5853148" y="4873763"/>
            <a:ext cx="2201998" cy="1678074"/>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685739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rast 3 Picture Column">
    <p:bg>
      <p:bgPr>
        <a:solidFill>
          <a:schemeClr val="tx2"/>
        </a:solidFill>
        <a:effectLst/>
      </p:bgPr>
    </p:bg>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lvl1pPr>
              <a:defRPr>
                <a:solidFill>
                  <a:schemeClr val="accent1"/>
                </a:solidFill>
              </a:defRPr>
            </a:lvl1pPr>
          </a:lstStyle>
          <a:p>
            <a:r>
              <a:rPr lang="en-US"/>
              <a:t>Click to edit Master title style</a:t>
            </a:r>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accent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1" name="Text Placeholder 3"/>
          <p:cNvSpPr>
            <a:spLocks noGrp="1"/>
          </p:cNvSpPr>
          <p:nvPr>
            <p:ph type="body" sz="half" idx="18"/>
          </p:nvPr>
        </p:nvSpPr>
        <p:spPr>
          <a:xfrm>
            <a:off x="999064" y="4873766"/>
            <a:ext cx="2205038" cy="1678074"/>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accent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4" name="Text Placeholder 3"/>
          <p:cNvSpPr>
            <a:spLocks noGrp="1"/>
          </p:cNvSpPr>
          <p:nvPr>
            <p:ph type="body" sz="half" idx="19"/>
          </p:nvPr>
        </p:nvSpPr>
        <p:spPr>
          <a:xfrm>
            <a:off x="3425733" y="4873765"/>
            <a:ext cx="2200805" cy="1678074"/>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solidFill>
                  <a:schemeClr val="accent1"/>
                </a:solidFill>
              </a:defRPr>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p>
        </p:txBody>
      </p:sp>
      <p:sp>
        <p:nvSpPr>
          <p:cNvPr id="27" name="Text Placeholder 3"/>
          <p:cNvSpPr>
            <a:spLocks noGrp="1"/>
          </p:cNvSpPr>
          <p:nvPr>
            <p:ph type="body" sz="half" idx="20"/>
          </p:nvPr>
        </p:nvSpPr>
        <p:spPr>
          <a:xfrm>
            <a:off x="5853148" y="4873763"/>
            <a:ext cx="2201998" cy="1678074"/>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Rectangle 11">
            <a:extLst>
              <a:ext uri="{FF2B5EF4-FFF2-40B4-BE49-F238E27FC236}">
                <a16:creationId xmlns:a16="http://schemas.microsoft.com/office/drawing/2014/main" id="{F92DD006-5EEB-4E77-B406-B85870353E47}"/>
              </a:ext>
            </a:extLst>
          </p:cNvPr>
          <p:cNvSpPr/>
          <p:nvPr userDrawn="1"/>
        </p:nvSpPr>
        <p:spPr>
          <a:xfrm>
            <a:off x="0" y="6747782"/>
            <a:ext cx="9144000" cy="11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6C43A"/>
              </a:solidFill>
              <a:effectLst/>
              <a:uLnTx/>
              <a:uFillTx/>
              <a:latin typeface="Bw Glenn Sans"/>
              <a:ea typeface="+mn-ea"/>
              <a:cs typeface="+mn-cs"/>
            </a:endParaRPr>
          </a:p>
        </p:txBody>
      </p:sp>
    </p:spTree>
    <p:extLst>
      <p:ext uri="{BB962C8B-B14F-4D97-AF65-F5344CB8AC3E}">
        <p14:creationId xmlns:p14="http://schemas.microsoft.com/office/powerpoint/2010/main" val="19374553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a:t>Click to edit Master title style</a:t>
            </a:r>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latin typeface="+mj-lt"/>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latin typeface="+mj-lt"/>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4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390248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rast 3 Column">
    <p:bg>
      <p:bgPr>
        <a:solidFill>
          <a:srgbClr val="FFFFFF"/>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lvl1pPr>
              <a:defRPr>
                <a:solidFill>
                  <a:schemeClr val="accent1"/>
                </a:solidFill>
              </a:defRPr>
            </a:lvl1pPr>
          </a:lstStyle>
          <a:p>
            <a:r>
              <a:rPr lang="en-US"/>
              <a:t>Click to edit Master title style</a:t>
            </a:r>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solidFill>
                  <a:schemeClr val="accent1"/>
                </a:solidFill>
                <a:latin typeface="+mj-lt"/>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solidFill>
                  <a:schemeClr val="accent1"/>
                </a:solidFill>
                <a:latin typeface="+mj-lt"/>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400">
                <a:solidFill>
                  <a:schemeClr val="accent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3" name="Rectangle 12">
            <a:extLst>
              <a:ext uri="{FF2B5EF4-FFF2-40B4-BE49-F238E27FC236}">
                <a16:creationId xmlns:a16="http://schemas.microsoft.com/office/drawing/2014/main" id="{6720FE1E-F623-471E-BC01-A26DAF8F0691}"/>
              </a:ext>
            </a:extLst>
          </p:cNvPr>
          <p:cNvSpPr/>
          <p:nvPr userDrawn="1"/>
        </p:nvSpPr>
        <p:spPr>
          <a:xfrm>
            <a:off x="0" y="6747782"/>
            <a:ext cx="9144000" cy="110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E23661"/>
              </a:solidFill>
              <a:effectLst/>
              <a:uLnTx/>
              <a:uFillTx/>
              <a:latin typeface="Bw Glenn Sans"/>
              <a:ea typeface="+mn-ea"/>
              <a:cs typeface="+mn-cs"/>
            </a:endParaRPr>
          </a:p>
        </p:txBody>
      </p:sp>
    </p:spTree>
    <p:extLst>
      <p:ext uri="{BB962C8B-B14F-4D97-AF65-F5344CB8AC3E}">
        <p14:creationId xmlns:p14="http://schemas.microsoft.com/office/powerpoint/2010/main" val="1947789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66AD48-0104-4559-BC14-16ECBECE15EE}"/>
              </a:ext>
            </a:extLst>
          </p:cNvPr>
          <p:cNvSpPr>
            <a:spLocks noGrp="1"/>
          </p:cNvSpPr>
          <p:nvPr>
            <p:ph type="pic" sz="quarter" idx="10"/>
          </p:nvPr>
        </p:nvSpPr>
        <p:spPr>
          <a:xfrm>
            <a:off x="0" y="0"/>
            <a:ext cx="9144000" cy="6858000"/>
          </a:xfrm>
        </p:spPr>
        <p:txBody>
          <a:bodyPr/>
          <a:lstStyle/>
          <a:p>
            <a:endParaRPr lang="en-GB"/>
          </a:p>
        </p:txBody>
      </p:sp>
    </p:spTree>
    <p:extLst>
      <p:ext uri="{BB962C8B-B14F-4D97-AF65-F5344CB8AC3E}">
        <p14:creationId xmlns:p14="http://schemas.microsoft.com/office/powerpoint/2010/main" val="1957676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List (W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Text Placeholder 4"/>
          <p:cNvSpPr>
            <a:spLocks noGrp="1"/>
          </p:cNvSpPr>
          <p:nvPr>
            <p:ph type="body" sz="quarter" idx="10"/>
          </p:nvPr>
        </p:nvSpPr>
        <p:spPr>
          <a:xfrm>
            <a:off x="457200" y="1587500"/>
            <a:ext cx="8229600" cy="4318000"/>
          </a:xfrm>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solidFill>
                  <a:schemeClr val="tx1">
                    <a:lumMod val="65000"/>
                    <a:lumOff val="35000"/>
                  </a:schemeClr>
                </a:solidFill>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sz="1800">
                <a:solidFill>
                  <a:schemeClr val="tx1">
                    <a:lumMod val="50000"/>
                    <a:lumOff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568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Text Placeholder 4"/>
          <p:cNvSpPr>
            <a:spLocks noGrp="1"/>
          </p:cNvSpPr>
          <p:nvPr>
            <p:ph type="body" sz="quarter" idx="10" hasCustomPrompt="1"/>
          </p:nvPr>
        </p:nvSpPr>
        <p:spPr>
          <a:xfrm>
            <a:off x="1308100" y="1587500"/>
            <a:ext cx="6667500" cy="4318000"/>
          </a:xfrm>
        </p:spPr>
        <p:txBody>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2000">
                <a:solidFill>
                  <a:schemeClr val="tx1">
                    <a:lumMod val="65000"/>
                    <a:lumOff val="35000"/>
                  </a:schemeClr>
                </a:solidFill>
              </a:defRPr>
            </a:lvl2pPr>
            <a:lvl3pPr marL="1143000" indent="-228600">
              <a:buFont typeface="Arial" panose="020B0604020202020204" pitchFamily="34" charset="0"/>
              <a:buChar char="•"/>
              <a:defRPr sz="1600">
                <a:solidFill>
                  <a:schemeClr val="tx1">
                    <a:lumMod val="50000"/>
                    <a:lumOff val="50000"/>
                  </a:schemeClr>
                </a:solidFill>
              </a:defRPr>
            </a:lvl3pPr>
            <a:lvl4pPr marL="1600200" indent="-228600">
              <a:buFont typeface="Arial" panose="020B0604020202020204" pitchFamily="34" charset="0"/>
              <a:buChar char="•"/>
              <a:defRPr sz="1600">
                <a:solidFill>
                  <a:schemeClr val="tx1">
                    <a:lumMod val="50000"/>
                    <a:lumOff val="50000"/>
                  </a:schemeClr>
                </a:solidFill>
              </a:defRPr>
            </a:lvl4pPr>
            <a:lvl5pPr marL="2057400" indent="-228600">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5159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Lis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7" name="Text Placeholder 4"/>
          <p:cNvSpPr>
            <a:spLocks noGrp="1"/>
          </p:cNvSpPr>
          <p:nvPr>
            <p:ph type="body" sz="quarter" idx="10"/>
          </p:nvPr>
        </p:nvSpPr>
        <p:spPr>
          <a:xfrm>
            <a:off x="457200" y="1587500"/>
            <a:ext cx="4154557" cy="4318000"/>
          </a:xfrm>
        </p:spPr>
        <p:txBody>
          <a:bodyPr>
            <a:normAutofit/>
          </a:bodyPr>
          <a:lstStyle>
            <a:lvl1pPr marL="342900" indent="-342900">
              <a:buFont typeface="Arial" panose="020B0604020202020204" pitchFamily="34" charset="0"/>
              <a:buChar char="•"/>
              <a:defRPr sz="2000"/>
            </a:lvl1pPr>
            <a:lvl2pPr marL="742950" indent="-285750">
              <a:buFont typeface="Arial" panose="020B0604020202020204" pitchFamily="34" charset="0"/>
              <a:buChar char="•"/>
              <a:defRPr sz="2000"/>
            </a:lvl2pPr>
            <a:lvl3pPr marL="1143000" indent="-228600">
              <a:buFont typeface="Arial" panose="020B0604020202020204" pitchFamily="34" charset="0"/>
              <a:buChar char="•"/>
              <a:defRPr sz="1600"/>
            </a:lvl3pPr>
            <a:lvl4pPr marL="1600200" indent="-228600">
              <a:buFont typeface="Arial" panose="020B0604020202020204" pitchFamily="34" charset="0"/>
              <a:buChar char="•"/>
              <a:defRPr sz="1600"/>
            </a:lvl4pPr>
            <a:lvl5pPr marL="2057400" indent="-228600">
              <a:buFont typeface="Arial" panose="020B0604020202020204" pitchFamily="34" charset="0"/>
              <a:buChar char="•"/>
              <a:defRPr sz="1600">
                <a:solidFill>
                  <a:schemeClr val="tx1">
                    <a:lumMod val="50000"/>
                    <a:lumOff val="50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Picture Placeholder 3"/>
          <p:cNvSpPr>
            <a:spLocks noGrp="1"/>
          </p:cNvSpPr>
          <p:nvPr>
            <p:ph type="pic" sz="quarter" idx="11" hasCustomPrompt="1"/>
          </p:nvPr>
        </p:nvSpPr>
        <p:spPr>
          <a:xfrm>
            <a:off x="4784725" y="1587500"/>
            <a:ext cx="3902075" cy="4318000"/>
          </a:xfrm>
        </p:spPr>
        <p:txBody>
          <a:bodyPr anchor="b"/>
          <a:lstStyle>
            <a:lvl1pPr marL="0" indent="0" algn="ctr">
              <a:buFontTx/>
              <a:buNone/>
              <a:defRPr sz="1400"/>
            </a:lvl1pPr>
          </a:lstStyle>
          <a:p>
            <a:r>
              <a:rPr lang="en-US"/>
              <a:t>Image</a:t>
            </a:r>
          </a:p>
        </p:txBody>
      </p:sp>
    </p:spTree>
    <p:extLst>
      <p:ext uri="{BB962C8B-B14F-4D97-AF65-F5344CB8AC3E}">
        <p14:creationId xmlns:p14="http://schemas.microsoft.com/office/powerpoint/2010/main" val="336185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White">
    <p:spTree>
      <p:nvGrpSpPr>
        <p:cNvPr id="1" name=""/>
        <p:cNvGrpSpPr/>
        <p:nvPr/>
      </p:nvGrpSpPr>
      <p:grpSpPr>
        <a:xfrm>
          <a:off x="0" y="0"/>
          <a:ext cx="0" cy="0"/>
          <a:chOff x="0" y="0"/>
          <a:chExt cx="0" cy="0"/>
        </a:xfrm>
      </p:grpSpPr>
      <p:sp>
        <p:nvSpPr>
          <p:cNvPr id="2" name="Title 1"/>
          <p:cNvSpPr>
            <a:spLocks noGrp="1"/>
          </p:cNvSpPr>
          <p:nvPr>
            <p:ph type="title"/>
          </p:nvPr>
        </p:nvSpPr>
        <p:spPr>
          <a:xfrm>
            <a:off x="457200" y="984250"/>
            <a:ext cx="8229600" cy="4889500"/>
          </a:xfrm>
          <a:prstGeom prst="rect">
            <a:avLst/>
          </a:prstGeom>
        </p:spPr>
        <p:txBody>
          <a:bodyPr anchor="ctr">
            <a:noAutofit/>
          </a:bodyPr>
          <a:lstStyle>
            <a:lvl1pPr>
              <a:defRPr sz="8000" b="0" i="0">
                <a:solidFill>
                  <a:srgbClr val="ED6964"/>
                </a:solidFill>
                <a:latin typeface="Ubuntu Medium"/>
                <a:cs typeface="Ubuntu Medium"/>
              </a:defRPr>
            </a:lvl1pPr>
          </a:lstStyle>
          <a:p>
            <a:r>
              <a:rPr lang="en-GB"/>
              <a:t>Click to edit Master title style</a:t>
            </a:r>
            <a:endParaRPr lang="en-US"/>
          </a:p>
        </p:txBody>
      </p:sp>
    </p:spTree>
    <p:extLst>
      <p:ext uri="{BB962C8B-B14F-4D97-AF65-F5344CB8AC3E}">
        <p14:creationId xmlns:p14="http://schemas.microsoft.com/office/powerpoint/2010/main" val="4088352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5.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alpha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688043-891E-46DF-AC40-1113CC552E84}"/>
              </a:ext>
            </a:extLst>
          </p:cNvPr>
          <p:cNvSpPr/>
          <p:nvPr userDrawn="1"/>
        </p:nvSpPr>
        <p:spPr>
          <a:xfrm>
            <a:off x="-8313"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35593474"/>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8313"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Placeholder 12"/>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14" name="Text Placeholder 13"/>
          <p:cNvSpPr>
            <a:spLocks noGrp="1"/>
          </p:cNvSpPr>
          <p:nvPr>
            <p:ph type="body" idx="1"/>
          </p:nvPr>
        </p:nvSpPr>
        <p:spPr>
          <a:xfrm>
            <a:off x="457200" y="1600201"/>
            <a:ext cx="8229600" cy="430805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marL="2057400" marR="0" lvl="4" indent="-228600" algn="l" defTabSz="457200" rtl="0" eaLnBrk="1" fontAlgn="auto" latinLnBrk="0" hangingPunct="1">
              <a:lnSpc>
                <a:spcPct val="100000"/>
              </a:lnSpc>
              <a:spcBef>
                <a:spcPct val="20000"/>
              </a:spcBef>
              <a:spcAft>
                <a:spcPts val="0"/>
              </a:spcAft>
              <a:buClr>
                <a:schemeClr val="bg1">
                  <a:lumMod val="50000"/>
                </a:schemeClr>
              </a:buClr>
              <a:buSzPct val="82000"/>
              <a:buFont typeface="Arial" panose="020B0604020202020204" pitchFamily="34" charset="0"/>
              <a:buChar char="•"/>
              <a:tabLst/>
              <a:defRPr/>
            </a:pPr>
            <a:r>
              <a:rPr lang="en-GB"/>
              <a:t>Fifth level</a:t>
            </a:r>
            <a:endParaRPr lang="en-US"/>
          </a:p>
          <a:p>
            <a:pPr lvl="3"/>
            <a:endParaRPr lang="en-GB"/>
          </a:p>
        </p:txBody>
      </p:sp>
      <p:pic>
        <p:nvPicPr>
          <p:cNvPr id="9" name="Picture 8">
            <a:extLst>
              <a:ext uri="{FF2B5EF4-FFF2-40B4-BE49-F238E27FC236}">
                <a16:creationId xmlns:a16="http://schemas.microsoft.com/office/drawing/2014/main" id="{7DB855AC-3739-433C-9042-77FFCDB60FF2}"/>
              </a:ext>
            </a:extLst>
          </p:cNvPr>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spTree>
    <p:extLst>
      <p:ext uri="{BB962C8B-B14F-4D97-AF65-F5344CB8AC3E}">
        <p14:creationId xmlns:p14="http://schemas.microsoft.com/office/powerpoint/2010/main" val="144699287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88" r:id="rId14"/>
  </p:sldLayoutIdLst>
  <p:hf sldNum="0" hdr="0" dt="0"/>
  <p:txStyles>
    <p:titleStyle>
      <a:lvl1pPr algn="ctr" defTabSz="457200" rtl="0" eaLnBrk="1" latinLnBrk="0" hangingPunct="1">
        <a:spcBef>
          <a:spcPct val="0"/>
        </a:spcBef>
        <a:buNone/>
        <a:defRPr sz="4400" b="0"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Clr>
          <a:schemeClr val="bg1">
            <a:lumMod val="50000"/>
          </a:schemeClr>
        </a:buClr>
        <a:buSzPct val="82000"/>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Clr>
          <a:schemeClr val="bg1">
            <a:lumMod val="50000"/>
          </a:schemeClr>
        </a:buClr>
        <a:buSzPct val="100000"/>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Clr>
          <a:schemeClr val="bg1">
            <a:lumMod val="50000"/>
          </a:schemeClr>
        </a:buClr>
        <a:buSzPct val="82000"/>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marR="0" indent="-228600" algn="l" defTabSz="457200" rtl="0" eaLnBrk="1" fontAlgn="auto" latinLnBrk="0" hangingPunct="1">
        <a:lnSpc>
          <a:spcPct val="100000"/>
        </a:lnSpc>
        <a:spcBef>
          <a:spcPct val="20000"/>
        </a:spcBef>
        <a:spcAft>
          <a:spcPts val="0"/>
        </a:spcAft>
        <a:buClr>
          <a:schemeClr val="bg1">
            <a:lumMod val="50000"/>
          </a:schemeClr>
        </a:buClr>
        <a:buSzPct val="82000"/>
        <a:buFont typeface="Arial" panose="020B0604020202020204" pitchFamily="34" charset="0"/>
        <a:buChar char="•"/>
        <a:tabLst/>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E267-2714-4380-B78B-9193C9C19B7F}"/>
              </a:ext>
            </a:extLst>
          </p:cNvPr>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sp>
        <p:nvSpPr>
          <p:cNvPr id="5" name="Rectangle 4">
            <a:extLst>
              <a:ext uri="{FF2B5EF4-FFF2-40B4-BE49-F238E27FC236}">
                <a16:creationId xmlns:a16="http://schemas.microsoft.com/office/drawing/2014/main" id="{02E61819-3A8D-40F4-A9E0-6923CB2BBE69}"/>
              </a:ext>
            </a:extLst>
          </p:cNvPr>
          <p:cNvSpPr/>
          <p:nvPr userDrawn="1"/>
        </p:nvSpPr>
        <p:spPr>
          <a:xfrm>
            <a:off x="-9525"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3361317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Lst>
  <p:hf sldNum="0" hdr="0" dt="0"/>
  <p:txStyles>
    <p:titleStyle>
      <a:lvl1pPr algn="ctr" defTabSz="457200" rtl="0" eaLnBrk="1" latinLnBrk="0" hangingPunct="1">
        <a:spcBef>
          <a:spcPct val="0"/>
        </a:spcBef>
        <a:buNone/>
        <a:defRPr sz="4400" b="0" i="0" kern="1200">
          <a:solidFill>
            <a:schemeClr val="tx1"/>
          </a:solidFill>
          <a:latin typeface="Ubuntu Medium"/>
          <a:ea typeface="+mj-ea"/>
          <a:cs typeface="Ubuntu Medium"/>
        </a:defRPr>
      </a:lvl1pPr>
    </p:titleStyle>
    <p:bodyStyle>
      <a:lvl1pPr marL="342900" indent="-342900" algn="l" defTabSz="457200" rtl="0" eaLnBrk="1" latinLnBrk="0" hangingPunct="1">
        <a:spcBef>
          <a:spcPct val="20000"/>
        </a:spcBef>
        <a:buClr>
          <a:srgbClr val="2E72A8"/>
        </a:buClr>
        <a:buSzPct val="82000"/>
        <a:buFont typeface="Wingdings" charset="2"/>
        <a:buChar char="ü"/>
        <a:defRPr sz="3000" kern="1200">
          <a:solidFill>
            <a:schemeClr val="tx1"/>
          </a:solidFill>
          <a:latin typeface="Source Sans Pro Light"/>
          <a:ea typeface="+mn-ea"/>
          <a:cs typeface="Source Sans Pro Light"/>
        </a:defRPr>
      </a:lvl1pPr>
      <a:lvl2pPr marL="742950" indent="-285750" algn="l" defTabSz="457200" rtl="0" eaLnBrk="1" latinLnBrk="0" hangingPunct="1">
        <a:spcBef>
          <a:spcPct val="20000"/>
        </a:spcBef>
        <a:buClr>
          <a:srgbClr val="C8DCD7"/>
        </a:buClr>
        <a:buSzPct val="100000"/>
        <a:buFont typeface="Lucida Grande"/>
        <a:buChar char="-"/>
        <a:defRPr sz="2400" kern="1200">
          <a:solidFill>
            <a:srgbClr val="2E72A8"/>
          </a:solidFill>
          <a:latin typeface="Source Sans Pro Light"/>
          <a:ea typeface="+mn-ea"/>
          <a:cs typeface="Source Sans Pro Light"/>
        </a:defRPr>
      </a:lvl2pPr>
      <a:lvl3pPr marL="1143000" indent="-228600" algn="l" defTabSz="457200" rtl="0" eaLnBrk="1" latinLnBrk="0" hangingPunct="1">
        <a:spcBef>
          <a:spcPct val="20000"/>
        </a:spcBef>
        <a:buClr>
          <a:srgbClr val="C8DCD7"/>
        </a:buClr>
        <a:buSzPct val="82000"/>
        <a:buFont typeface="Lucida Grande"/>
        <a:buChar char="-"/>
        <a:defRPr sz="1800" kern="1200">
          <a:solidFill>
            <a:srgbClr val="27ABDD"/>
          </a:solidFill>
          <a:latin typeface="Source Sans Pro Light"/>
          <a:ea typeface="+mn-ea"/>
          <a:cs typeface="Source Sans Pro Light"/>
        </a:defRPr>
      </a:lvl3pPr>
      <a:lvl4pPr marL="1600200" indent="-228600" algn="l" defTabSz="457200" rtl="0" eaLnBrk="1" latinLnBrk="0" hangingPunct="1">
        <a:spcBef>
          <a:spcPct val="20000"/>
        </a:spcBef>
        <a:buClr>
          <a:srgbClr val="C8DCD7"/>
        </a:buClr>
        <a:buSzPct val="82000"/>
        <a:buFont typeface="Arial"/>
        <a:buChar char="•"/>
        <a:defRPr sz="1800" kern="1200">
          <a:solidFill>
            <a:srgbClr val="27ABDD"/>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C2225">
            <a:alpha val="60000"/>
          </a:srgbClr>
        </a:solidFill>
        <a:effectLst/>
      </p:bgPr>
    </p:bg>
    <p:spTree>
      <p:nvGrpSpPr>
        <p:cNvPr id="1" name=""/>
        <p:cNvGrpSpPr/>
        <p:nvPr/>
      </p:nvGrpSpPr>
      <p:grpSpPr>
        <a:xfrm>
          <a:off x="0" y="0"/>
          <a:ext cx="0" cy="0"/>
          <a:chOff x="0" y="0"/>
          <a:chExt cx="0" cy="0"/>
        </a:xfrm>
      </p:grpSpPr>
      <p:sp>
        <p:nvSpPr>
          <p:cNvPr id="11" name="Rectangle 10"/>
          <p:cNvSpPr/>
          <p:nvPr userDrawn="1"/>
        </p:nvSpPr>
        <p:spPr>
          <a:xfrm>
            <a:off x="-9525"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CE80C15-7C8A-4C62-9CFE-914B162F144A}"/>
              </a:ext>
            </a:extLst>
          </p:cNvPr>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spTree>
    <p:extLst>
      <p:ext uri="{BB962C8B-B14F-4D97-AF65-F5344CB8AC3E}">
        <p14:creationId xmlns:p14="http://schemas.microsoft.com/office/powerpoint/2010/main" val="362781426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6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7200" y="393700"/>
            <a:ext cx="8229600" cy="6019800"/>
          </a:xfrm>
          <a:prstGeom prst="rect">
            <a:avLst/>
          </a:prstGeom>
        </p:spPr>
        <p:txBody>
          <a:bodyPr vert="horz" lIns="91440" tIns="45720" rIns="91440" bIns="45720" rtlCol="0">
            <a:normAutofit/>
          </a:bodyPr>
          <a:lstStyle/>
          <a:p>
            <a:pPr lvl="0"/>
            <a:r>
              <a:rPr lang="en-GB"/>
              <a:t>Click to edit Master text styles</a:t>
            </a:r>
          </a:p>
        </p:txBody>
      </p:sp>
      <p:pic>
        <p:nvPicPr>
          <p:cNvPr id="6" name="Picture 5">
            <a:extLst>
              <a:ext uri="{FF2B5EF4-FFF2-40B4-BE49-F238E27FC236}">
                <a16:creationId xmlns:a16="http://schemas.microsoft.com/office/drawing/2014/main" id="{B07BC1BC-B1AE-4932-8BD4-3030B90463D6}"/>
              </a:ext>
            </a:extLst>
          </p:cNvPr>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38292" y="6456430"/>
            <a:ext cx="951337" cy="349114"/>
          </a:xfrm>
          <a:prstGeom prst="rect">
            <a:avLst/>
          </a:prstGeom>
          <a:noFill/>
          <a:ln>
            <a:noFill/>
          </a:ln>
        </p:spPr>
      </p:pic>
      <p:sp>
        <p:nvSpPr>
          <p:cNvPr id="12" name="Rectangle 11">
            <a:extLst>
              <a:ext uri="{FF2B5EF4-FFF2-40B4-BE49-F238E27FC236}">
                <a16:creationId xmlns:a16="http://schemas.microsoft.com/office/drawing/2014/main" id="{DCAB2E5A-5B46-491B-BD99-D79575754422}"/>
              </a:ext>
            </a:extLst>
          </p:cNvPr>
          <p:cNvSpPr/>
          <p:nvPr userDrawn="1"/>
        </p:nvSpPr>
        <p:spPr>
          <a:xfrm>
            <a:off x="-9525" y="0"/>
            <a:ext cx="78759" cy="6862921"/>
          </a:xfrm>
          <a:prstGeom prst="rect">
            <a:avLst/>
          </a:prstGeom>
          <a:solidFill>
            <a:srgbClr val="E335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7854881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400" kern="1200">
          <a:solidFill>
            <a:schemeClr val="bg1"/>
          </a:solidFill>
          <a:latin typeface="Inconsolata"/>
          <a:ea typeface="+mn-ea"/>
          <a:cs typeface="Inconsolata"/>
        </a:defRPr>
      </a:lvl1pPr>
      <a:lvl2pPr marL="742950" indent="-285750" algn="l" defTabSz="457200" rtl="0" eaLnBrk="1" latinLnBrk="0" hangingPunct="1">
        <a:spcBef>
          <a:spcPct val="20000"/>
        </a:spcBef>
        <a:buFont typeface="Arial"/>
        <a:buChar char="–"/>
        <a:defRPr sz="3000" kern="1200">
          <a:solidFill>
            <a:srgbClr val="E2EDE8"/>
          </a:solidFill>
          <a:latin typeface="Inconsolata"/>
          <a:ea typeface="+mn-ea"/>
          <a:cs typeface="Inconsolata"/>
        </a:defRPr>
      </a:lvl2pPr>
      <a:lvl3pPr marL="1143000" indent="-228600" algn="l" defTabSz="457200" rtl="0" eaLnBrk="1" latinLnBrk="0" hangingPunct="1">
        <a:spcBef>
          <a:spcPct val="20000"/>
        </a:spcBef>
        <a:buFont typeface="Arial"/>
        <a:buChar char="•"/>
        <a:defRPr sz="3000" kern="1200">
          <a:solidFill>
            <a:srgbClr val="E2EDE8"/>
          </a:solidFill>
          <a:latin typeface="Inconsolata"/>
          <a:ea typeface="+mn-ea"/>
          <a:cs typeface="Inconsolata"/>
        </a:defRPr>
      </a:lvl3pPr>
      <a:lvl4pPr marL="1600200" indent="-228600" algn="l" defTabSz="457200" rtl="0" eaLnBrk="1" latinLnBrk="0" hangingPunct="1">
        <a:spcBef>
          <a:spcPct val="20000"/>
        </a:spcBef>
        <a:buFont typeface="Arial"/>
        <a:buChar char="–"/>
        <a:defRPr sz="3000" kern="1200">
          <a:solidFill>
            <a:srgbClr val="E2EDE8"/>
          </a:solidFill>
          <a:latin typeface="Inconsolata"/>
          <a:ea typeface="+mn-ea"/>
          <a:cs typeface="Inconsolata"/>
        </a:defRPr>
      </a:lvl4pPr>
      <a:lvl5pPr marL="2057400" indent="-228600" algn="l" defTabSz="457200" rtl="0" eaLnBrk="1" latinLnBrk="0" hangingPunct="1">
        <a:spcBef>
          <a:spcPct val="20000"/>
        </a:spcBef>
        <a:buFont typeface="Arial"/>
        <a:buChar char="»"/>
        <a:defRPr sz="3000" kern="1200">
          <a:solidFill>
            <a:srgbClr val="E2EDE8"/>
          </a:solidFill>
          <a:latin typeface="Inconsolata"/>
          <a:ea typeface="+mn-ea"/>
          <a:cs typeface="Inconsolat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gs>
            <a:gs pos="83000">
              <a:schemeClr val="accent3"/>
            </a:gs>
            <a:gs pos="100000">
              <a:schemeClr val="accent3">
                <a:lumMod val="75000"/>
              </a:schemeClr>
            </a:gs>
          </a:gsLst>
          <a:lin ang="48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48138" y="1825625"/>
            <a:ext cx="78672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88663"/>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Lst>
  <p:hf sldNum="0" hdr="0" dt="0"/>
  <p:txStyles>
    <p:titleStyle>
      <a:lvl1pPr algn="l" defTabSz="685800" rtl="0" eaLnBrk="1" latinLnBrk="0" hangingPunct="1">
        <a:lnSpc>
          <a:spcPct val="90000"/>
        </a:lnSpc>
        <a:spcBef>
          <a:spcPct val="0"/>
        </a:spcBef>
        <a:buNone/>
        <a:defRPr sz="4400" b="0" kern="1200">
          <a:solidFill>
            <a:schemeClr val="tx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2"/>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owardsdatascience.com/"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 Learning</a:t>
            </a:r>
          </a:p>
        </p:txBody>
      </p:sp>
    </p:spTree>
    <p:extLst>
      <p:ext uri="{BB962C8B-B14F-4D97-AF65-F5344CB8AC3E}">
        <p14:creationId xmlns:p14="http://schemas.microsoft.com/office/powerpoint/2010/main" val="99929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B2FC-9151-4140-B0D9-6C1AD1259254}"/>
              </a:ext>
            </a:extLst>
          </p:cNvPr>
          <p:cNvSpPr>
            <a:spLocks noGrp="1"/>
          </p:cNvSpPr>
          <p:nvPr>
            <p:ph type="title"/>
          </p:nvPr>
        </p:nvSpPr>
        <p:spPr/>
        <p:txBody>
          <a:bodyPr>
            <a:normAutofit fontScale="90000"/>
          </a:bodyPr>
          <a:lstStyle/>
          <a:p>
            <a:r>
              <a:rPr lang="en-GB" dirty="0"/>
              <a:t>Types of Learning - Unsupervised</a:t>
            </a:r>
          </a:p>
        </p:txBody>
      </p:sp>
      <p:sp>
        <p:nvSpPr>
          <p:cNvPr id="3" name="Text Placeholder 2">
            <a:extLst>
              <a:ext uri="{FF2B5EF4-FFF2-40B4-BE49-F238E27FC236}">
                <a16:creationId xmlns:a16="http://schemas.microsoft.com/office/drawing/2014/main" id="{DBC12C0B-DF93-47DE-801C-0E6DB454C9CB}"/>
              </a:ext>
            </a:extLst>
          </p:cNvPr>
          <p:cNvSpPr>
            <a:spLocks noGrp="1"/>
          </p:cNvSpPr>
          <p:nvPr>
            <p:ph type="body" sz="quarter" idx="10"/>
          </p:nvPr>
        </p:nvSpPr>
        <p:spPr>
          <a:xfrm>
            <a:off x="457200" y="1587499"/>
            <a:ext cx="7914443" cy="4564725"/>
          </a:xfrm>
        </p:spPr>
        <p:txBody>
          <a:bodyPr/>
          <a:lstStyle/>
          <a:p>
            <a:pPr>
              <a:lnSpc>
                <a:spcPct val="150000"/>
              </a:lnSpc>
            </a:pPr>
            <a:r>
              <a:rPr lang="en-GB" dirty="0"/>
              <a:t>When the  dataset is without desired output labels, you would use unsupervised learning.</a:t>
            </a:r>
          </a:p>
          <a:p>
            <a:pPr>
              <a:lnSpc>
                <a:spcPct val="150000"/>
              </a:lnSpc>
            </a:pPr>
            <a:r>
              <a:rPr lang="en-GB" dirty="0"/>
              <a:t>Example: Clustering</a:t>
            </a:r>
          </a:p>
          <a:p>
            <a:pPr>
              <a:lnSpc>
                <a:spcPct val="150000"/>
              </a:lnSpc>
            </a:pPr>
            <a:endParaRPr lang="en-GB" dirty="0"/>
          </a:p>
          <a:p>
            <a:endParaRPr lang="en-GB" dirty="0"/>
          </a:p>
        </p:txBody>
      </p:sp>
      <p:pic>
        <p:nvPicPr>
          <p:cNvPr id="5" name="Picture 4">
            <a:extLst>
              <a:ext uri="{FF2B5EF4-FFF2-40B4-BE49-F238E27FC236}">
                <a16:creationId xmlns:a16="http://schemas.microsoft.com/office/drawing/2014/main" id="{B5B364C5-D1C8-484F-BAD9-12FF6F718B40}"/>
              </a:ext>
            </a:extLst>
          </p:cNvPr>
          <p:cNvPicPr>
            <a:picLocks noChangeAspect="1"/>
          </p:cNvPicPr>
          <p:nvPr/>
        </p:nvPicPr>
        <p:blipFill>
          <a:blip r:embed="rId2"/>
          <a:stretch>
            <a:fillRect/>
          </a:stretch>
        </p:blipFill>
        <p:spPr>
          <a:xfrm>
            <a:off x="772357" y="3429000"/>
            <a:ext cx="7687722" cy="2975106"/>
          </a:xfrm>
          <a:prstGeom prst="rect">
            <a:avLst/>
          </a:prstGeom>
        </p:spPr>
      </p:pic>
    </p:spTree>
    <p:extLst>
      <p:ext uri="{BB962C8B-B14F-4D97-AF65-F5344CB8AC3E}">
        <p14:creationId xmlns:p14="http://schemas.microsoft.com/office/powerpoint/2010/main" val="287115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788E-6ADD-4FC8-8427-ECEB666E7815}"/>
              </a:ext>
            </a:extLst>
          </p:cNvPr>
          <p:cNvSpPr>
            <a:spLocks noGrp="1"/>
          </p:cNvSpPr>
          <p:nvPr>
            <p:ph type="title"/>
          </p:nvPr>
        </p:nvSpPr>
        <p:spPr/>
        <p:txBody>
          <a:bodyPr>
            <a:normAutofit fontScale="90000"/>
          </a:bodyPr>
          <a:lstStyle/>
          <a:p>
            <a:r>
              <a:rPr lang="en-GB" dirty="0"/>
              <a:t>Types of Learning - Reinforcement</a:t>
            </a:r>
          </a:p>
        </p:txBody>
      </p:sp>
      <p:sp>
        <p:nvSpPr>
          <p:cNvPr id="3" name="Text Placeholder 2">
            <a:extLst>
              <a:ext uri="{FF2B5EF4-FFF2-40B4-BE49-F238E27FC236}">
                <a16:creationId xmlns:a16="http://schemas.microsoft.com/office/drawing/2014/main" id="{BF9A6F51-9319-4AB9-9D15-9D3BE88A15E6}"/>
              </a:ext>
            </a:extLst>
          </p:cNvPr>
          <p:cNvSpPr>
            <a:spLocks noGrp="1"/>
          </p:cNvSpPr>
          <p:nvPr>
            <p:ph type="body" sz="quarter" idx="10"/>
          </p:nvPr>
        </p:nvSpPr>
        <p:spPr>
          <a:xfrm>
            <a:off x="457200" y="1355493"/>
            <a:ext cx="8229600" cy="4912141"/>
          </a:xfrm>
        </p:spPr>
        <p:txBody>
          <a:bodyPr/>
          <a:lstStyle/>
          <a:p>
            <a:pPr marL="0" indent="0" algn="just">
              <a:lnSpc>
                <a:spcPct val="150000"/>
              </a:lnSpc>
              <a:buNone/>
            </a:pPr>
            <a:r>
              <a:rPr lang="en-GB" b="1" dirty="0"/>
              <a:t>Reinforcement learning </a:t>
            </a:r>
            <a:r>
              <a:rPr lang="en-GB" dirty="0"/>
              <a:t>is a type of dynamic programming that trains algorithms using a system of reward and punishment by interacting with its environment.</a:t>
            </a:r>
          </a:p>
          <a:p>
            <a:pPr marL="0" indent="0" algn="just">
              <a:lnSpc>
                <a:spcPct val="150000"/>
              </a:lnSpc>
              <a:buNone/>
            </a:pPr>
            <a:endParaRPr lang="en-GB" dirty="0"/>
          </a:p>
          <a:p>
            <a:pPr algn="just">
              <a:lnSpc>
                <a:spcPct val="150000"/>
              </a:lnSpc>
            </a:pPr>
            <a:endParaRPr lang="en-GB" dirty="0"/>
          </a:p>
          <a:p>
            <a:endParaRPr lang="en-GB" dirty="0"/>
          </a:p>
        </p:txBody>
      </p:sp>
      <p:pic>
        <p:nvPicPr>
          <p:cNvPr id="5" name="Picture 4">
            <a:extLst>
              <a:ext uri="{FF2B5EF4-FFF2-40B4-BE49-F238E27FC236}">
                <a16:creationId xmlns:a16="http://schemas.microsoft.com/office/drawing/2014/main" id="{B3BD8878-7D22-49DF-AA79-89F0F04B321C}"/>
              </a:ext>
            </a:extLst>
          </p:cNvPr>
          <p:cNvPicPr>
            <a:picLocks noChangeAspect="1"/>
          </p:cNvPicPr>
          <p:nvPr/>
        </p:nvPicPr>
        <p:blipFill>
          <a:blip r:embed="rId2"/>
          <a:stretch>
            <a:fillRect/>
          </a:stretch>
        </p:blipFill>
        <p:spPr>
          <a:xfrm>
            <a:off x="1103870" y="3250600"/>
            <a:ext cx="7208108" cy="2952750"/>
          </a:xfrm>
          <a:prstGeom prst="rect">
            <a:avLst/>
          </a:prstGeom>
        </p:spPr>
      </p:pic>
    </p:spTree>
    <p:extLst>
      <p:ext uri="{BB962C8B-B14F-4D97-AF65-F5344CB8AC3E}">
        <p14:creationId xmlns:p14="http://schemas.microsoft.com/office/powerpoint/2010/main" val="429128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AF75-4137-4705-B7E2-9682E08EE087}"/>
              </a:ext>
            </a:extLst>
          </p:cNvPr>
          <p:cNvSpPr>
            <a:spLocks noGrp="1"/>
          </p:cNvSpPr>
          <p:nvPr>
            <p:ph type="title"/>
          </p:nvPr>
        </p:nvSpPr>
        <p:spPr>
          <a:xfrm>
            <a:off x="457200" y="0"/>
            <a:ext cx="8229600" cy="1143000"/>
          </a:xfrm>
        </p:spPr>
        <p:txBody>
          <a:bodyPr/>
          <a:lstStyle/>
          <a:p>
            <a:r>
              <a:rPr lang="en-GB" dirty="0"/>
              <a:t>Training and test data</a:t>
            </a:r>
          </a:p>
        </p:txBody>
      </p:sp>
      <p:sp>
        <p:nvSpPr>
          <p:cNvPr id="3" name="Text Placeholder 2">
            <a:extLst>
              <a:ext uri="{FF2B5EF4-FFF2-40B4-BE49-F238E27FC236}">
                <a16:creationId xmlns:a16="http://schemas.microsoft.com/office/drawing/2014/main" id="{E3EDBC13-2470-4B35-BC2E-E5F7793A6647}"/>
              </a:ext>
            </a:extLst>
          </p:cNvPr>
          <p:cNvSpPr>
            <a:spLocks noGrp="1"/>
          </p:cNvSpPr>
          <p:nvPr>
            <p:ph type="body" sz="quarter" idx="10"/>
          </p:nvPr>
        </p:nvSpPr>
        <p:spPr>
          <a:xfrm>
            <a:off x="470517" y="1143000"/>
            <a:ext cx="8229600" cy="5222289"/>
          </a:xfrm>
        </p:spPr>
        <p:txBody>
          <a:bodyPr/>
          <a:lstStyle/>
          <a:p>
            <a:pPr algn="just">
              <a:lnSpc>
                <a:spcPct val="150000"/>
              </a:lnSpc>
            </a:pPr>
            <a:r>
              <a:rPr lang="en-GB" dirty="0"/>
              <a:t>Whenever any dataset is loaded, it will be pre-processed and usually algorithms will  split the given data set into two separate ‘test’ and ‘training’ data sets.</a:t>
            </a:r>
          </a:p>
          <a:p>
            <a:pPr algn="just">
              <a:lnSpc>
                <a:spcPct val="150000"/>
              </a:lnSpc>
            </a:pPr>
            <a:r>
              <a:rPr lang="en-GB" dirty="0"/>
              <a:t>Training dataset will be the input to the algorithm to create the ML model.</a:t>
            </a:r>
          </a:p>
          <a:p>
            <a:pPr algn="just"/>
            <a:r>
              <a:rPr lang="en-GB" dirty="0"/>
              <a:t>The accuracy of the model is evaluated through the test dataset.</a:t>
            </a:r>
          </a:p>
          <a:p>
            <a:pPr algn="just"/>
            <a:endParaRPr lang="en-GB" dirty="0"/>
          </a:p>
          <a:p>
            <a:endParaRPr lang="en-GB" dirty="0"/>
          </a:p>
        </p:txBody>
      </p:sp>
      <p:pic>
        <p:nvPicPr>
          <p:cNvPr id="5" name="Picture 4">
            <a:extLst>
              <a:ext uri="{FF2B5EF4-FFF2-40B4-BE49-F238E27FC236}">
                <a16:creationId xmlns:a16="http://schemas.microsoft.com/office/drawing/2014/main" id="{C61E7524-45AD-4795-9CD3-1C1FE595F3A8}"/>
              </a:ext>
            </a:extLst>
          </p:cNvPr>
          <p:cNvPicPr>
            <a:picLocks noChangeAspect="1"/>
          </p:cNvPicPr>
          <p:nvPr/>
        </p:nvPicPr>
        <p:blipFill>
          <a:blip r:embed="rId2"/>
          <a:stretch>
            <a:fillRect/>
          </a:stretch>
        </p:blipFill>
        <p:spPr>
          <a:xfrm>
            <a:off x="1109662" y="4028301"/>
            <a:ext cx="6924675" cy="2726725"/>
          </a:xfrm>
          <a:prstGeom prst="rect">
            <a:avLst/>
          </a:prstGeom>
        </p:spPr>
      </p:pic>
    </p:spTree>
    <p:extLst>
      <p:ext uri="{BB962C8B-B14F-4D97-AF65-F5344CB8AC3E}">
        <p14:creationId xmlns:p14="http://schemas.microsoft.com/office/powerpoint/2010/main" val="276977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6319-2C8B-46F5-BCD9-D46647C13969}"/>
              </a:ext>
            </a:extLst>
          </p:cNvPr>
          <p:cNvSpPr>
            <a:spLocks noGrp="1"/>
          </p:cNvSpPr>
          <p:nvPr>
            <p:ph type="title"/>
          </p:nvPr>
        </p:nvSpPr>
        <p:spPr>
          <a:xfrm>
            <a:off x="457200" y="79330"/>
            <a:ext cx="8229600" cy="1143000"/>
          </a:xfrm>
        </p:spPr>
        <p:txBody>
          <a:bodyPr/>
          <a:lstStyle/>
          <a:p>
            <a:r>
              <a:rPr lang="en-GB" dirty="0"/>
              <a:t>Classification of ML algorithms</a:t>
            </a:r>
          </a:p>
        </p:txBody>
      </p:sp>
      <p:sp>
        <p:nvSpPr>
          <p:cNvPr id="3" name="Text Placeholder 2">
            <a:extLst>
              <a:ext uri="{FF2B5EF4-FFF2-40B4-BE49-F238E27FC236}">
                <a16:creationId xmlns:a16="http://schemas.microsoft.com/office/drawing/2014/main" id="{12453C63-4EFD-4D71-9B71-3F23ABB8C607}"/>
              </a:ext>
            </a:extLst>
          </p:cNvPr>
          <p:cNvSpPr>
            <a:spLocks noGrp="1"/>
          </p:cNvSpPr>
          <p:nvPr>
            <p:ph type="body" sz="quarter" idx="10"/>
          </p:nvPr>
        </p:nvSpPr>
        <p:spPr>
          <a:xfrm>
            <a:off x="457200" y="1313894"/>
            <a:ext cx="8163017" cy="5131293"/>
          </a:xfrm>
        </p:spPr>
        <p:txBody>
          <a:bodyPr/>
          <a:lstStyle/>
          <a:p>
            <a:endParaRPr lang="en-GB" dirty="0"/>
          </a:p>
        </p:txBody>
      </p:sp>
      <p:pic>
        <p:nvPicPr>
          <p:cNvPr id="5" name="Picture 2" descr="ML algorithms">
            <a:extLst>
              <a:ext uri="{FF2B5EF4-FFF2-40B4-BE49-F238E27FC236}">
                <a16:creationId xmlns:a16="http://schemas.microsoft.com/office/drawing/2014/main" id="{20934CD4-62DC-40A8-B5AB-19152ACFC0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458" y="1384916"/>
            <a:ext cx="7750206" cy="506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137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28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BD60-8D69-47CF-A1DC-EC58485E4EEA}"/>
              </a:ext>
            </a:extLst>
          </p:cNvPr>
          <p:cNvSpPr>
            <a:spLocks noGrp="1"/>
          </p:cNvSpPr>
          <p:nvPr>
            <p:ph type="title"/>
          </p:nvPr>
        </p:nvSpPr>
        <p:spPr>
          <a:xfrm>
            <a:off x="457200" y="97085"/>
            <a:ext cx="8229600" cy="1143000"/>
          </a:xfrm>
        </p:spPr>
        <p:txBody>
          <a:bodyPr/>
          <a:lstStyle/>
          <a:p>
            <a:r>
              <a:rPr lang="en-GB" dirty="0"/>
              <a:t>Recap</a:t>
            </a:r>
          </a:p>
        </p:txBody>
      </p:sp>
      <p:sp>
        <p:nvSpPr>
          <p:cNvPr id="3" name="Text Placeholder 2">
            <a:extLst>
              <a:ext uri="{FF2B5EF4-FFF2-40B4-BE49-F238E27FC236}">
                <a16:creationId xmlns:a16="http://schemas.microsoft.com/office/drawing/2014/main" id="{6E14E080-1C46-4633-AF1C-8A2CECF2298A}"/>
              </a:ext>
            </a:extLst>
          </p:cNvPr>
          <p:cNvSpPr>
            <a:spLocks noGrp="1"/>
          </p:cNvSpPr>
          <p:nvPr>
            <p:ph type="body" sz="quarter" idx="10"/>
          </p:nvPr>
        </p:nvSpPr>
        <p:spPr>
          <a:xfrm>
            <a:off x="457200" y="1417638"/>
            <a:ext cx="8145262" cy="4867752"/>
          </a:xfrm>
        </p:spPr>
        <p:txBody>
          <a:bodyPr/>
          <a:lstStyle/>
          <a:p>
            <a:pPr marL="0" indent="0">
              <a:buNone/>
            </a:pPr>
            <a:endParaRPr lang="en-US" b="1" dirty="0"/>
          </a:p>
          <a:p>
            <a:pPr marL="0" indent="0">
              <a:buNone/>
            </a:pPr>
            <a:endParaRPr lang="en-US" dirty="0"/>
          </a:p>
          <a:p>
            <a:pPr marL="0" indent="0" algn="just">
              <a:lnSpc>
                <a:spcPct val="200000"/>
              </a:lnSpc>
              <a:buNone/>
            </a:pPr>
            <a:r>
              <a:rPr lang="en-US" dirty="0"/>
              <a:t>1.What is Machine learning?</a:t>
            </a:r>
          </a:p>
          <a:p>
            <a:pPr marL="0" indent="0" algn="just">
              <a:lnSpc>
                <a:spcPct val="200000"/>
              </a:lnSpc>
              <a:buNone/>
            </a:pPr>
            <a:r>
              <a:rPr lang="en-US" dirty="0"/>
              <a:t>2.What are the different types of Machine learning?</a:t>
            </a:r>
          </a:p>
          <a:p>
            <a:pPr marL="0" indent="0">
              <a:buNone/>
            </a:pPr>
            <a:endParaRPr lang="en-US" dirty="0"/>
          </a:p>
          <a:p>
            <a:pPr marL="0" indent="0" algn="just">
              <a:lnSpc>
                <a:spcPct val="200000"/>
              </a:lnSpc>
              <a:buNone/>
            </a:pPr>
            <a:r>
              <a:rPr lang="en-US" dirty="0"/>
              <a:t>From the next slide, we will be covering some of the Machine learning models.</a:t>
            </a:r>
          </a:p>
          <a:p>
            <a:pPr marL="0" indent="0">
              <a:buNone/>
            </a:pPr>
            <a:endParaRPr lang="en-GB" dirty="0"/>
          </a:p>
        </p:txBody>
      </p:sp>
    </p:spTree>
    <p:extLst>
      <p:ext uri="{BB962C8B-B14F-4D97-AF65-F5344CB8AC3E}">
        <p14:creationId xmlns:p14="http://schemas.microsoft.com/office/powerpoint/2010/main" val="51476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372F-26BD-4CEE-BCED-EA32F94D722F}"/>
              </a:ext>
            </a:extLst>
          </p:cNvPr>
          <p:cNvSpPr>
            <a:spLocks noGrp="1"/>
          </p:cNvSpPr>
          <p:nvPr>
            <p:ph type="title"/>
          </p:nvPr>
        </p:nvSpPr>
        <p:spPr/>
        <p:txBody>
          <a:bodyPr/>
          <a:lstStyle/>
          <a:p>
            <a:r>
              <a:rPr lang="en-GB" sz="6000" dirty="0">
                <a:solidFill>
                  <a:schemeClr val="tx1"/>
                </a:solidFill>
                <a:latin typeface="Arial" panose="020B0604020202020204" pitchFamily="34" charset="0"/>
                <a:cs typeface="Arial" panose="020B0604020202020204" pitchFamily="34" charset="0"/>
              </a:rPr>
              <a:t>Linear Regression</a:t>
            </a:r>
          </a:p>
        </p:txBody>
      </p:sp>
    </p:spTree>
    <p:extLst>
      <p:ext uri="{BB962C8B-B14F-4D97-AF65-F5344CB8AC3E}">
        <p14:creationId xmlns:p14="http://schemas.microsoft.com/office/powerpoint/2010/main" val="145400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1FE4-582C-4F2D-86D9-0EC118A0C53F}"/>
              </a:ext>
            </a:extLst>
          </p:cNvPr>
          <p:cNvSpPr>
            <a:spLocks noGrp="1"/>
          </p:cNvSpPr>
          <p:nvPr>
            <p:ph type="title"/>
          </p:nvPr>
        </p:nvSpPr>
        <p:spPr>
          <a:xfrm>
            <a:off x="457200" y="0"/>
            <a:ext cx="8229600" cy="843948"/>
          </a:xfrm>
        </p:spPr>
        <p:txBody>
          <a:bodyPr/>
          <a:lstStyle/>
          <a:p>
            <a:r>
              <a:rPr lang="en-GB" dirty="0"/>
              <a:t>Introduction</a:t>
            </a:r>
          </a:p>
        </p:txBody>
      </p:sp>
      <p:sp>
        <p:nvSpPr>
          <p:cNvPr id="3" name="Text Placeholder 2">
            <a:extLst>
              <a:ext uri="{FF2B5EF4-FFF2-40B4-BE49-F238E27FC236}">
                <a16:creationId xmlns:a16="http://schemas.microsoft.com/office/drawing/2014/main" id="{1B44EAFE-EB3A-46C5-B8F2-BF5494DBB421}"/>
              </a:ext>
            </a:extLst>
          </p:cNvPr>
          <p:cNvSpPr>
            <a:spLocks noGrp="1"/>
          </p:cNvSpPr>
          <p:nvPr>
            <p:ph type="body" sz="quarter" idx="10"/>
          </p:nvPr>
        </p:nvSpPr>
        <p:spPr>
          <a:xfrm>
            <a:off x="457200" y="843948"/>
            <a:ext cx="8145262" cy="5388176"/>
          </a:xfrm>
        </p:spPr>
        <p:txBody>
          <a:bodyPr/>
          <a:lstStyle/>
          <a:p>
            <a:pPr algn="just">
              <a:lnSpc>
                <a:spcPct val="150000"/>
              </a:lnSpc>
            </a:pPr>
            <a:r>
              <a:rPr lang="en-GB" dirty="0"/>
              <a:t>Regression is a predictive modelling technique which is used to find out the relationship between the dependent and the independent variable.</a:t>
            </a:r>
          </a:p>
          <a:p>
            <a:pPr algn="just">
              <a:lnSpc>
                <a:spcPct val="150000"/>
              </a:lnSpc>
            </a:pPr>
            <a:r>
              <a:rPr lang="en-GB" dirty="0"/>
              <a:t>Changes in the y axis with regard to x-axis can be easily explained through regression.</a:t>
            </a:r>
          </a:p>
          <a:p>
            <a:pPr algn="just">
              <a:lnSpc>
                <a:spcPct val="150000"/>
              </a:lnSpc>
            </a:pPr>
            <a:r>
              <a:rPr lang="en-GB" dirty="0"/>
              <a:t>There are two different types of regressions available and they are their usage is as below:</a:t>
            </a:r>
          </a:p>
          <a:p>
            <a:pPr algn="just">
              <a:lnSpc>
                <a:spcPct val="150000"/>
              </a:lnSpc>
            </a:pPr>
            <a:r>
              <a:rPr lang="en-GB" dirty="0"/>
              <a:t>Linear regression- When the dataset contains quantitative variables (Numerical)</a:t>
            </a:r>
          </a:p>
          <a:p>
            <a:pPr algn="just">
              <a:lnSpc>
                <a:spcPct val="150000"/>
              </a:lnSpc>
            </a:pPr>
            <a:r>
              <a:rPr lang="en-GB" dirty="0"/>
              <a:t>Logistic regression – When the dataset contains qualitative variables(String or text)</a:t>
            </a:r>
          </a:p>
          <a:p>
            <a:endParaRPr lang="en-GB" dirty="0"/>
          </a:p>
        </p:txBody>
      </p:sp>
    </p:spTree>
    <p:extLst>
      <p:ext uri="{BB962C8B-B14F-4D97-AF65-F5344CB8AC3E}">
        <p14:creationId xmlns:p14="http://schemas.microsoft.com/office/powerpoint/2010/main" val="2751785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514D-B93F-4419-A803-1E5ADBBBB212}"/>
              </a:ext>
            </a:extLst>
          </p:cNvPr>
          <p:cNvSpPr>
            <a:spLocks noGrp="1"/>
          </p:cNvSpPr>
          <p:nvPr>
            <p:ph type="title"/>
          </p:nvPr>
        </p:nvSpPr>
        <p:spPr>
          <a:xfrm>
            <a:off x="457200" y="88207"/>
            <a:ext cx="8229600" cy="1012624"/>
          </a:xfrm>
        </p:spPr>
        <p:txBody>
          <a:bodyPr/>
          <a:lstStyle/>
          <a:p>
            <a:r>
              <a:rPr lang="en-GB" dirty="0"/>
              <a:t>Introduction(Contd..)</a:t>
            </a:r>
          </a:p>
        </p:txBody>
      </p:sp>
      <p:sp>
        <p:nvSpPr>
          <p:cNvPr id="3" name="Text Placeholder 2">
            <a:extLst>
              <a:ext uri="{FF2B5EF4-FFF2-40B4-BE49-F238E27FC236}">
                <a16:creationId xmlns:a16="http://schemas.microsoft.com/office/drawing/2014/main" id="{1E9C2AA5-8C53-4A6D-ACDA-C2EAB4E83A3F}"/>
              </a:ext>
            </a:extLst>
          </p:cNvPr>
          <p:cNvSpPr>
            <a:spLocks noGrp="1"/>
          </p:cNvSpPr>
          <p:nvPr>
            <p:ph type="body" sz="quarter" idx="10"/>
          </p:nvPr>
        </p:nvSpPr>
        <p:spPr>
          <a:xfrm>
            <a:off x="457200" y="1100831"/>
            <a:ext cx="8229600" cy="5317724"/>
          </a:xfrm>
        </p:spPr>
        <p:txBody>
          <a:bodyPr>
            <a:normAutofit fontScale="92500" lnSpcReduction="10000"/>
          </a:bodyPr>
          <a:lstStyle/>
          <a:p>
            <a:pPr algn="just">
              <a:lnSpc>
                <a:spcPct val="150000"/>
              </a:lnSpc>
            </a:pPr>
            <a:r>
              <a:rPr lang="en-GB" dirty="0"/>
              <a:t>In any regression analysis, you have the dependent variable and an independent variable.</a:t>
            </a:r>
          </a:p>
          <a:p>
            <a:pPr algn="just">
              <a:lnSpc>
                <a:spcPct val="150000"/>
              </a:lnSpc>
            </a:pPr>
            <a:r>
              <a:rPr lang="en-GB" b="1" dirty="0"/>
              <a:t>Dependent variable </a:t>
            </a:r>
            <a:r>
              <a:rPr lang="en-GB" dirty="0"/>
              <a:t>is the main factor that you’re trying to understand or predict.</a:t>
            </a:r>
          </a:p>
          <a:p>
            <a:pPr algn="just">
              <a:lnSpc>
                <a:spcPct val="150000"/>
              </a:lnSpc>
            </a:pPr>
            <a:r>
              <a:rPr lang="en-GB" dirty="0" err="1"/>
              <a:t>Eg</a:t>
            </a:r>
            <a:r>
              <a:rPr lang="en-GB" dirty="0"/>
              <a:t>: Sales</a:t>
            </a:r>
          </a:p>
          <a:p>
            <a:pPr algn="just">
              <a:lnSpc>
                <a:spcPct val="150000"/>
              </a:lnSpc>
            </a:pPr>
            <a:r>
              <a:rPr lang="en-GB" dirty="0"/>
              <a:t>Sales gets increased because of the season, discounts and promotions of any particular product</a:t>
            </a:r>
          </a:p>
          <a:p>
            <a:pPr algn="just">
              <a:lnSpc>
                <a:spcPct val="150000"/>
              </a:lnSpc>
            </a:pPr>
            <a:r>
              <a:rPr lang="en-GB" b="1" dirty="0"/>
              <a:t>Independent variables </a:t>
            </a:r>
            <a:r>
              <a:rPr lang="en-GB" dirty="0"/>
              <a:t>are the factors you suspect have an impact on your dependent variable.</a:t>
            </a:r>
          </a:p>
          <a:p>
            <a:pPr algn="just">
              <a:lnSpc>
                <a:spcPct val="150000"/>
              </a:lnSpc>
            </a:pPr>
            <a:r>
              <a:rPr lang="en-GB" dirty="0" err="1"/>
              <a:t>Eg:Promotion</a:t>
            </a:r>
            <a:endParaRPr lang="en-GB" dirty="0"/>
          </a:p>
          <a:p>
            <a:pPr algn="just">
              <a:lnSpc>
                <a:spcPct val="150000"/>
              </a:lnSpc>
            </a:pPr>
            <a:r>
              <a:rPr lang="en-GB" dirty="0"/>
              <a:t>Promotion does not depend on any variable, but y itself would have an impact on the sales.</a:t>
            </a:r>
          </a:p>
          <a:p>
            <a:endParaRPr lang="en-GB" dirty="0"/>
          </a:p>
        </p:txBody>
      </p:sp>
    </p:spTree>
    <p:extLst>
      <p:ext uri="{BB962C8B-B14F-4D97-AF65-F5344CB8AC3E}">
        <p14:creationId xmlns:p14="http://schemas.microsoft.com/office/powerpoint/2010/main" val="525564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09AE-829D-44AE-9397-77CBAF916A9D}"/>
              </a:ext>
            </a:extLst>
          </p:cNvPr>
          <p:cNvSpPr>
            <a:spLocks noGrp="1"/>
          </p:cNvSpPr>
          <p:nvPr>
            <p:ph type="title"/>
          </p:nvPr>
        </p:nvSpPr>
        <p:spPr>
          <a:xfrm>
            <a:off x="457200" y="0"/>
            <a:ext cx="8229600" cy="1143000"/>
          </a:xfrm>
        </p:spPr>
        <p:txBody>
          <a:bodyPr/>
          <a:lstStyle/>
          <a:p>
            <a:r>
              <a:rPr lang="en-GB" dirty="0"/>
              <a:t>Applications</a:t>
            </a:r>
          </a:p>
        </p:txBody>
      </p:sp>
      <p:sp>
        <p:nvSpPr>
          <p:cNvPr id="3" name="Text Placeholder 2">
            <a:extLst>
              <a:ext uri="{FF2B5EF4-FFF2-40B4-BE49-F238E27FC236}">
                <a16:creationId xmlns:a16="http://schemas.microsoft.com/office/drawing/2014/main" id="{27C54DC4-C831-4492-9938-B49142F80BC7}"/>
              </a:ext>
            </a:extLst>
          </p:cNvPr>
          <p:cNvSpPr>
            <a:spLocks noGrp="1"/>
          </p:cNvSpPr>
          <p:nvPr>
            <p:ph type="body" sz="quarter" idx="10"/>
          </p:nvPr>
        </p:nvSpPr>
        <p:spPr>
          <a:xfrm>
            <a:off x="457200" y="1003177"/>
            <a:ext cx="8229600" cy="5353235"/>
          </a:xfrm>
        </p:spPr>
        <p:txBody>
          <a:bodyPr/>
          <a:lstStyle/>
          <a:p>
            <a:pPr marL="0" indent="0">
              <a:buNone/>
            </a:pPr>
            <a:r>
              <a:rPr lang="en-GB" dirty="0"/>
              <a:t>Applications where regression is used are:</a:t>
            </a:r>
          </a:p>
          <a:p>
            <a:pPr marL="0" indent="0">
              <a:buNone/>
            </a:pPr>
            <a:endParaRPr lang="en-GB" dirty="0"/>
          </a:p>
          <a:p>
            <a:pPr marL="0" lvl="0" indent="0">
              <a:lnSpc>
                <a:spcPct val="150000"/>
              </a:lnSpc>
              <a:buNone/>
            </a:pPr>
            <a:r>
              <a:rPr lang="en-GB" dirty="0"/>
              <a:t>Identifying the strength of predictors</a:t>
            </a:r>
          </a:p>
          <a:p>
            <a:pPr>
              <a:lnSpc>
                <a:spcPct val="150000"/>
              </a:lnSpc>
            </a:pPr>
            <a:r>
              <a:rPr lang="en-GB" dirty="0" err="1"/>
              <a:t>Eg.What</a:t>
            </a:r>
            <a:r>
              <a:rPr lang="en-GB" dirty="0"/>
              <a:t> is the effect of marketing on sales</a:t>
            </a:r>
          </a:p>
          <a:p>
            <a:pPr marL="0" indent="0">
              <a:buNone/>
            </a:pPr>
            <a:endParaRPr lang="en-GB" dirty="0"/>
          </a:p>
          <a:p>
            <a:pPr marL="0" lvl="0" indent="0">
              <a:buNone/>
            </a:pPr>
            <a:r>
              <a:rPr lang="en-GB" dirty="0"/>
              <a:t>Forecasting an effect of predictors</a:t>
            </a:r>
          </a:p>
          <a:p>
            <a:pPr>
              <a:lnSpc>
                <a:spcPct val="150000"/>
              </a:lnSpc>
            </a:pPr>
            <a:r>
              <a:rPr lang="en-GB" dirty="0" err="1"/>
              <a:t>Eg.Forecasting</a:t>
            </a:r>
            <a:r>
              <a:rPr lang="en-GB" dirty="0"/>
              <a:t> the impact of change with change in the strength of the predictors.</a:t>
            </a:r>
          </a:p>
          <a:p>
            <a:endParaRPr lang="en-GB" dirty="0"/>
          </a:p>
          <a:p>
            <a:pPr marL="0" lvl="0" indent="0">
              <a:buNone/>
            </a:pPr>
            <a:r>
              <a:rPr lang="en-GB" dirty="0"/>
              <a:t>Analysing the trend</a:t>
            </a:r>
          </a:p>
          <a:p>
            <a:pPr marL="0" lvl="0" indent="0">
              <a:buNone/>
            </a:pPr>
            <a:endParaRPr lang="en-GB" dirty="0"/>
          </a:p>
          <a:p>
            <a:r>
              <a:rPr lang="en-GB" dirty="0" err="1"/>
              <a:t>Eg.</a:t>
            </a:r>
            <a:r>
              <a:rPr lang="en-GB" dirty="0"/>
              <a:t> This is used to predict trends and future values</a:t>
            </a:r>
          </a:p>
          <a:p>
            <a:pPr marL="0" indent="0">
              <a:buNone/>
            </a:pPr>
            <a:endParaRPr lang="en-GB" dirty="0"/>
          </a:p>
        </p:txBody>
      </p:sp>
    </p:spTree>
    <p:extLst>
      <p:ext uri="{BB962C8B-B14F-4D97-AF65-F5344CB8AC3E}">
        <p14:creationId xmlns:p14="http://schemas.microsoft.com/office/powerpoint/2010/main" val="579250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73FB-4487-4FCF-8F6A-BE046016282F}"/>
              </a:ext>
            </a:extLst>
          </p:cNvPr>
          <p:cNvSpPr>
            <a:spLocks noGrp="1"/>
          </p:cNvSpPr>
          <p:nvPr>
            <p:ph type="title"/>
          </p:nvPr>
        </p:nvSpPr>
        <p:spPr/>
        <p:txBody>
          <a:bodyPr>
            <a:normAutofit fontScale="90000"/>
          </a:bodyPr>
          <a:lstStyle/>
          <a:p>
            <a:r>
              <a:rPr lang="en-GB" dirty="0"/>
              <a:t>Introduction to Machine Learning</a:t>
            </a:r>
          </a:p>
        </p:txBody>
      </p:sp>
    </p:spTree>
    <p:extLst>
      <p:ext uri="{BB962C8B-B14F-4D97-AF65-F5344CB8AC3E}">
        <p14:creationId xmlns:p14="http://schemas.microsoft.com/office/powerpoint/2010/main" val="16521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7FBF-3788-449D-A850-E6D086EC3CF6}"/>
              </a:ext>
            </a:extLst>
          </p:cNvPr>
          <p:cNvSpPr>
            <a:spLocks noGrp="1"/>
          </p:cNvSpPr>
          <p:nvPr>
            <p:ph type="title"/>
          </p:nvPr>
        </p:nvSpPr>
        <p:spPr>
          <a:xfrm>
            <a:off x="457200" y="0"/>
            <a:ext cx="8229600" cy="1143000"/>
          </a:xfrm>
        </p:spPr>
        <p:txBody>
          <a:bodyPr/>
          <a:lstStyle/>
          <a:p>
            <a:r>
              <a:rPr lang="en-GB" dirty="0"/>
              <a:t>Linear regression -theory</a:t>
            </a:r>
          </a:p>
        </p:txBody>
      </p:sp>
      <p:sp>
        <p:nvSpPr>
          <p:cNvPr id="3" name="Text Placeholder 2">
            <a:extLst>
              <a:ext uri="{FF2B5EF4-FFF2-40B4-BE49-F238E27FC236}">
                <a16:creationId xmlns:a16="http://schemas.microsoft.com/office/drawing/2014/main" id="{45B0D7E5-5F5A-4565-A92B-448F55387B64}"/>
              </a:ext>
            </a:extLst>
          </p:cNvPr>
          <p:cNvSpPr>
            <a:spLocks noGrp="1"/>
          </p:cNvSpPr>
          <p:nvPr>
            <p:ph type="body" sz="quarter" idx="10"/>
          </p:nvPr>
        </p:nvSpPr>
        <p:spPr>
          <a:xfrm>
            <a:off x="457200" y="1056443"/>
            <a:ext cx="8145262" cy="5202314"/>
          </a:xfrm>
        </p:spPr>
        <p:txBody>
          <a:bodyPr>
            <a:normAutofit lnSpcReduction="10000"/>
          </a:bodyPr>
          <a:lstStyle/>
          <a:p>
            <a:pPr algn="just">
              <a:lnSpc>
                <a:spcPct val="150000"/>
              </a:lnSpc>
            </a:pPr>
            <a:r>
              <a:rPr lang="en-GB"/>
              <a:t>In simple linear regression we are interested in y = mx+c  which is finding the correlation between x and y variable.</a:t>
            </a:r>
          </a:p>
          <a:p>
            <a:pPr algn="just">
              <a:lnSpc>
                <a:spcPct val="150000"/>
              </a:lnSpc>
            </a:pPr>
            <a:r>
              <a:rPr lang="en-GB"/>
              <a:t>Y is a dependent variable and x is an independent variable.</a:t>
            </a:r>
          </a:p>
          <a:p>
            <a:pPr algn="just">
              <a:lnSpc>
                <a:spcPct val="150000"/>
              </a:lnSpc>
            </a:pPr>
            <a:r>
              <a:rPr lang="en-GB"/>
              <a:t>M is the slope and c is the intercept.</a:t>
            </a:r>
          </a:p>
          <a:p>
            <a:pPr algn="just">
              <a:lnSpc>
                <a:spcPct val="150000"/>
              </a:lnSpc>
            </a:pPr>
            <a:r>
              <a:rPr lang="en-GB"/>
              <a:t>This means that every of value of x has a corresponding value of y in it, if it is continuous.</a:t>
            </a:r>
          </a:p>
          <a:p>
            <a:pPr algn="just">
              <a:lnSpc>
                <a:spcPct val="150000"/>
              </a:lnSpc>
            </a:pPr>
            <a:r>
              <a:rPr lang="en-GB"/>
              <a:t>Data is modelled as a straight line and the data is continuous.</a:t>
            </a:r>
          </a:p>
          <a:p>
            <a:pPr algn="just">
              <a:lnSpc>
                <a:spcPct val="150000"/>
              </a:lnSpc>
            </a:pPr>
            <a:r>
              <a:rPr lang="en-GB"/>
              <a:t>Output of the prediction of linear regression is the value of the dependent variable.</a:t>
            </a:r>
          </a:p>
          <a:p>
            <a:pPr algn="just">
              <a:lnSpc>
                <a:spcPct val="150000"/>
              </a:lnSpc>
            </a:pPr>
            <a:r>
              <a:rPr lang="en-GB"/>
              <a:t>Linear regression maps continuous x to continuous y.</a:t>
            </a:r>
          </a:p>
          <a:p>
            <a:pPr algn="just">
              <a:lnSpc>
                <a:spcPct val="150000"/>
              </a:lnSpc>
            </a:pPr>
            <a:r>
              <a:rPr lang="en-GB"/>
              <a:t>Ex: effect of consumer behaviour with the increase of price</a:t>
            </a:r>
            <a:endParaRPr lang="en-GB" dirty="0"/>
          </a:p>
        </p:txBody>
      </p:sp>
    </p:spTree>
    <p:extLst>
      <p:ext uri="{BB962C8B-B14F-4D97-AF65-F5344CB8AC3E}">
        <p14:creationId xmlns:p14="http://schemas.microsoft.com/office/powerpoint/2010/main" val="146858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95B0-685B-4942-85DB-0FE8E0F07D1C}"/>
              </a:ext>
            </a:extLst>
          </p:cNvPr>
          <p:cNvSpPr>
            <a:spLocks noGrp="1"/>
          </p:cNvSpPr>
          <p:nvPr>
            <p:ph type="title"/>
          </p:nvPr>
        </p:nvSpPr>
        <p:spPr>
          <a:xfrm>
            <a:off x="457200" y="0"/>
            <a:ext cx="8229600" cy="1143000"/>
          </a:xfrm>
        </p:spPr>
        <p:txBody>
          <a:bodyPr/>
          <a:lstStyle/>
          <a:p>
            <a:r>
              <a:rPr lang="en-GB" dirty="0"/>
              <a:t>Linear regression-Explanation</a:t>
            </a:r>
          </a:p>
        </p:txBody>
      </p:sp>
      <p:sp>
        <p:nvSpPr>
          <p:cNvPr id="3" name="Text Placeholder 2">
            <a:extLst>
              <a:ext uri="{FF2B5EF4-FFF2-40B4-BE49-F238E27FC236}">
                <a16:creationId xmlns:a16="http://schemas.microsoft.com/office/drawing/2014/main" id="{2F6C5401-E0D9-47D8-99A5-7A5254432983}"/>
              </a:ext>
            </a:extLst>
          </p:cNvPr>
          <p:cNvSpPr>
            <a:spLocks noGrp="1"/>
          </p:cNvSpPr>
          <p:nvPr>
            <p:ph type="body" sz="quarter" idx="10"/>
          </p:nvPr>
        </p:nvSpPr>
        <p:spPr>
          <a:xfrm>
            <a:off x="457200" y="1054840"/>
            <a:ext cx="8229600" cy="5345960"/>
          </a:xfrm>
        </p:spPr>
        <p:txBody>
          <a:bodyPr>
            <a:normAutofit fontScale="85000" lnSpcReduction="10000"/>
          </a:bodyPr>
          <a:lstStyle/>
          <a:p>
            <a:pPr marL="457200" lvl="1" indent="0">
              <a:buNone/>
            </a:pPr>
            <a:r>
              <a:rPr lang="en-GB" dirty="0">
                <a:solidFill>
                  <a:schemeClr val="tx1"/>
                </a:solidFill>
              </a:rPr>
              <a:t>Linear regression can be expressed through the following image:</a:t>
            </a: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pPr algn="just">
              <a:lnSpc>
                <a:spcPct val="160000"/>
              </a:lnSpc>
            </a:pPr>
            <a:endParaRPr lang="en-GB" dirty="0"/>
          </a:p>
          <a:p>
            <a:pPr algn="just">
              <a:lnSpc>
                <a:spcPct val="160000"/>
              </a:lnSpc>
            </a:pPr>
            <a:r>
              <a:rPr lang="en-GB" dirty="0"/>
              <a:t>If both x and y variable is increasing then you get  a positive straight line.</a:t>
            </a:r>
          </a:p>
          <a:p>
            <a:pPr algn="just">
              <a:lnSpc>
                <a:spcPct val="160000"/>
              </a:lnSpc>
            </a:pPr>
            <a:r>
              <a:rPr lang="en-GB" dirty="0"/>
              <a:t>When x is increasing while y is decreasing then you get a negative slope.</a:t>
            </a:r>
          </a:p>
          <a:p>
            <a:pPr algn="just">
              <a:lnSpc>
                <a:spcPct val="160000"/>
              </a:lnSpc>
            </a:pPr>
            <a:r>
              <a:rPr lang="en-GB" dirty="0"/>
              <a:t>For ex, when you have a defined distance and when the speed is increasing the distance gets decreased and you get a negative slope.so the equation becomes y = -</a:t>
            </a:r>
            <a:r>
              <a:rPr lang="en-GB" dirty="0" err="1"/>
              <a:t>mx+c</a:t>
            </a:r>
            <a:endParaRPr lang="en-GB" dirty="0"/>
          </a:p>
          <a:p>
            <a:pPr marL="457200" lvl="1" indent="0">
              <a:buNone/>
            </a:pPr>
            <a:endParaRPr lang="en-GB" dirty="0">
              <a:solidFill>
                <a:schemeClr val="tx1"/>
              </a:solidFill>
            </a:endParaRPr>
          </a:p>
          <a:p>
            <a:pPr marL="457200" lvl="1" indent="0">
              <a:buNone/>
            </a:pPr>
            <a:endParaRPr lang="en-GB" dirty="0">
              <a:solidFill>
                <a:schemeClr val="tx1"/>
              </a:solidFill>
            </a:endParaRPr>
          </a:p>
          <a:p>
            <a:pPr marL="457200" lvl="1" indent="0">
              <a:buNone/>
            </a:pPr>
            <a:endParaRPr lang="en-GB" dirty="0">
              <a:solidFill>
                <a:schemeClr val="tx1"/>
              </a:solidFill>
            </a:endParaRPr>
          </a:p>
          <a:p>
            <a:endParaRPr lang="en-GB" dirty="0"/>
          </a:p>
        </p:txBody>
      </p:sp>
      <p:pic>
        <p:nvPicPr>
          <p:cNvPr id="5" name="Picture 4">
            <a:extLst>
              <a:ext uri="{FF2B5EF4-FFF2-40B4-BE49-F238E27FC236}">
                <a16:creationId xmlns:a16="http://schemas.microsoft.com/office/drawing/2014/main" id="{0FF35FAD-31FC-44C4-A399-A64C3FB0AA56}"/>
              </a:ext>
            </a:extLst>
          </p:cNvPr>
          <p:cNvPicPr>
            <a:picLocks noChangeAspect="1"/>
          </p:cNvPicPr>
          <p:nvPr/>
        </p:nvPicPr>
        <p:blipFill>
          <a:blip r:embed="rId2"/>
          <a:stretch>
            <a:fillRect/>
          </a:stretch>
        </p:blipFill>
        <p:spPr>
          <a:xfrm>
            <a:off x="1289821" y="1508547"/>
            <a:ext cx="5552302" cy="2434737"/>
          </a:xfrm>
          <a:prstGeom prst="rect">
            <a:avLst/>
          </a:prstGeom>
        </p:spPr>
      </p:pic>
    </p:spTree>
    <p:extLst>
      <p:ext uri="{BB962C8B-B14F-4D97-AF65-F5344CB8AC3E}">
        <p14:creationId xmlns:p14="http://schemas.microsoft.com/office/powerpoint/2010/main" val="4039782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0755-3D1D-4922-AC08-60C4A2D7523F}"/>
              </a:ext>
            </a:extLst>
          </p:cNvPr>
          <p:cNvSpPr>
            <a:spLocks noGrp="1"/>
          </p:cNvSpPr>
          <p:nvPr>
            <p:ph type="title"/>
          </p:nvPr>
        </p:nvSpPr>
        <p:spPr>
          <a:xfrm>
            <a:off x="415031" y="-1"/>
            <a:ext cx="8229600" cy="1198485"/>
          </a:xfrm>
        </p:spPr>
        <p:txBody>
          <a:bodyPr/>
          <a:lstStyle/>
          <a:p>
            <a:r>
              <a:rPr lang="en-GB" dirty="0"/>
              <a:t>Working of Linear regression</a:t>
            </a:r>
          </a:p>
        </p:txBody>
      </p:sp>
      <p:sp>
        <p:nvSpPr>
          <p:cNvPr id="3" name="Text Placeholder 2">
            <a:extLst>
              <a:ext uri="{FF2B5EF4-FFF2-40B4-BE49-F238E27FC236}">
                <a16:creationId xmlns:a16="http://schemas.microsoft.com/office/drawing/2014/main" id="{760B6C11-36A1-4C26-AE4B-8D7710800111}"/>
              </a:ext>
            </a:extLst>
          </p:cNvPr>
          <p:cNvSpPr>
            <a:spLocks noGrp="1"/>
          </p:cNvSpPr>
          <p:nvPr>
            <p:ph type="body" sz="quarter" idx="10"/>
          </p:nvPr>
        </p:nvSpPr>
        <p:spPr>
          <a:xfrm>
            <a:off x="457200" y="1047564"/>
            <a:ext cx="8145262" cy="5237825"/>
          </a:xfrm>
        </p:spPr>
        <p:txBody>
          <a:bodyPr/>
          <a:lstStyle/>
          <a:p>
            <a:pPr marL="0" indent="0">
              <a:buNone/>
            </a:pPr>
            <a:r>
              <a:rPr lang="en-GB" dirty="0"/>
              <a:t>Let us consider the values for two different variables x and y.</a:t>
            </a:r>
          </a:p>
          <a:p>
            <a:pPr marL="0" indent="0">
              <a:buNone/>
            </a:pPr>
            <a:r>
              <a:rPr lang="en-GB" dirty="0"/>
              <a:t>                         </a:t>
            </a:r>
          </a:p>
          <a:p>
            <a:pPr marL="0" indent="0">
              <a:buNone/>
            </a:pPr>
            <a:endParaRPr lang="en-GB" dirty="0"/>
          </a:p>
          <a:p>
            <a:pPr marL="0" indent="0">
              <a:buNone/>
            </a:pPr>
            <a:r>
              <a:rPr lang="en-GB" dirty="0"/>
              <a:t>                           </a:t>
            </a:r>
          </a:p>
          <a:p>
            <a:endParaRPr lang="en-GB" dirty="0"/>
          </a:p>
        </p:txBody>
      </p:sp>
      <p:pic>
        <p:nvPicPr>
          <p:cNvPr id="5" name="Picture 4">
            <a:extLst>
              <a:ext uri="{FF2B5EF4-FFF2-40B4-BE49-F238E27FC236}">
                <a16:creationId xmlns:a16="http://schemas.microsoft.com/office/drawing/2014/main" id="{99972393-BEAC-4CCE-977A-184FEFC077EC}"/>
              </a:ext>
            </a:extLst>
          </p:cNvPr>
          <p:cNvPicPr>
            <a:picLocks noChangeAspect="1"/>
          </p:cNvPicPr>
          <p:nvPr/>
        </p:nvPicPr>
        <p:blipFill>
          <a:blip r:embed="rId2"/>
          <a:stretch>
            <a:fillRect/>
          </a:stretch>
        </p:blipFill>
        <p:spPr>
          <a:xfrm>
            <a:off x="2805345" y="1953640"/>
            <a:ext cx="3781886" cy="3594904"/>
          </a:xfrm>
          <a:prstGeom prst="rect">
            <a:avLst/>
          </a:prstGeom>
        </p:spPr>
      </p:pic>
    </p:spTree>
    <p:extLst>
      <p:ext uri="{BB962C8B-B14F-4D97-AF65-F5344CB8AC3E}">
        <p14:creationId xmlns:p14="http://schemas.microsoft.com/office/powerpoint/2010/main" val="3272380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4B0D-185B-425D-B428-A8CD5CD56D12}"/>
              </a:ext>
            </a:extLst>
          </p:cNvPr>
          <p:cNvSpPr>
            <a:spLocks noGrp="1"/>
          </p:cNvSpPr>
          <p:nvPr>
            <p:ph type="title"/>
          </p:nvPr>
        </p:nvSpPr>
        <p:spPr>
          <a:xfrm>
            <a:off x="457200" y="-177553"/>
            <a:ext cx="8229600" cy="1143000"/>
          </a:xfrm>
        </p:spPr>
        <p:txBody>
          <a:bodyPr/>
          <a:lstStyle/>
          <a:p>
            <a:r>
              <a:rPr lang="en-GB" dirty="0"/>
              <a:t>Working of Linear regression</a:t>
            </a:r>
          </a:p>
        </p:txBody>
      </p:sp>
      <p:sp>
        <p:nvSpPr>
          <p:cNvPr id="3" name="Text Placeholder 2">
            <a:extLst>
              <a:ext uri="{FF2B5EF4-FFF2-40B4-BE49-F238E27FC236}">
                <a16:creationId xmlns:a16="http://schemas.microsoft.com/office/drawing/2014/main" id="{5E282834-B313-4C5A-A827-32C6AC44D577}"/>
              </a:ext>
            </a:extLst>
          </p:cNvPr>
          <p:cNvSpPr>
            <a:spLocks noGrp="1"/>
          </p:cNvSpPr>
          <p:nvPr>
            <p:ph type="body" sz="quarter" idx="10"/>
          </p:nvPr>
        </p:nvSpPr>
        <p:spPr>
          <a:xfrm>
            <a:off x="521563" y="1054840"/>
            <a:ext cx="8100874" cy="5132896"/>
          </a:xfrm>
        </p:spPr>
        <p:txBody>
          <a:bodyPr>
            <a:normAutofit fontScale="92500" lnSpcReduction="20000"/>
          </a:bodyPr>
          <a:lstStyle/>
          <a:p>
            <a:pPr marL="0" indent="0">
              <a:buNone/>
            </a:pPr>
            <a:r>
              <a:rPr lang="en-GB" dirty="0"/>
              <a:t>After plotting all the values of x and y, you get the following figure: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      </a:t>
            </a:r>
          </a:p>
          <a:p>
            <a:pPr marL="0" indent="0">
              <a:buNone/>
            </a:pPr>
            <a:r>
              <a:rPr lang="en-GB" dirty="0"/>
              <a:t>Next step is to find out the line of best fit.</a:t>
            </a:r>
          </a:p>
          <a:p>
            <a:pPr marL="0" indent="0">
              <a:buNone/>
            </a:pPr>
            <a:r>
              <a:rPr lang="en-GB" dirty="0"/>
              <a:t>            </a:t>
            </a:r>
          </a:p>
          <a:p>
            <a:pPr marL="0" indent="0">
              <a:buNone/>
            </a:pPr>
            <a:endParaRPr lang="en-GB" dirty="0"/>
          </a:p>
        </p:txBody>
      </p:sp>
      <p:graphicFrame>
        <p:nvGraphicFramePr>
          <p:cNvPr id="5" name="Chart 4">
            <a:extLst>
              <a:ext uri="{FF2B5EF4-FFF2-40B4-BE49-F238E27FC236}">
                <a16:creationId xmlns:a16="http://schemas.microsoft.com/office/drawing/2014/main" id="{90A2101E-C3E3-4F9E-960A-BE18CF00B276}"/>
              </a:ext>
            </a:extLst>
          </p:cNvPr>
          <p:cNvGraphicFramePr>
            <a:graphicFrameLocks/>
          </p:cNvGraphicFramePr>
          <p:nvPr>
            <p:extLst>
              <p:ext uri="{D42A27DB-BD31-4B8C-83A1-F6EECF244321}">
                <p14:modId xmlns:p14="http://schemas.microsoft.com/office/powerpoint/2010/main" val="1947307068"/>
              </p:ext>
            </p:extLst>
          </p:nvPr>
        </p:nvGraphicFramePr>
        <p:xfrm>
          <a:off x="1331089" y="1667605"/>
          <a:ext cx="6481822" cy="39955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60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BDC7-232D-4E7E-95AF-505F6F7780F5}"/>
              </a:ext>
            </a:extLst>
          </p:cNvPr>
          <p:cNvSpPr>
            <a:spLocks noGrp="1"/>
          </p:cNvSpPr>
          <p:nvPr>
            <p:ph type="title"/>
          </p:nvPr>
        </p:nvSpPr>
        <p:spPr>
          <a:xfrm>
            <a:off x="496957" y="0"/>
            <a:ext cx="8229600" cy="1038687"/>
          </a:xfrm>
        </p:spPr>
        <p:txBody>
          <a:bodyPr/>
          <a:lstStyle/>
          <a:p>
            <a:r>
              <a:rPr lang="en-GB" dirty="0"/>
              <a:t>Finding the line of best fit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833604B-8AE5-47B6-B8CA-92B11A6398D4}"/>
                  </a:ext>
                </a:extLst>
              </p:cNvPr>
              <p:cNvSpPr>
                <a:spLocks noGrp="1"/>
              </p:cNvSpPr>
              <p:nvPr>
                <p:ph type="body" sz="quarter" idx="10"/>
              </p:nvPr>
            </p:nvSpPr>
            <p:spPr>
              <a:xfrm>
                <a:off x="496957" y="921057"/>
                <a:ext cx="8189843" cy="5621785"/>
              </a:xfrm>
            </p:spPr>
            <p:txBody>
              <a:bodyPr>
                <a:normAutofit lnSpcReduction="10000"/>
              </a:bodyPr>
              <a:lstStyle/>
              <a:p>
                <a:pPr algn="just">
                  <a:lnSpc>
                    <a:spcPct val="150000"/>
                  </a:lnSpc>
                </a:pPr>
                <a:r>
                  <a:rPr lang="en-GB" dirty="0"/>
                  <a:t>A </a:t>
                </a:r>
                <a:r>
                  <a:rPr lang="en-GB" b="1" dirty="0"/>
                  <a:t>line of best fit</a:t>
                </a:r>
                <a:r>
                  <a:rPr lang="en-GB" dirty="0"/>
                  <a:t>  (or "trend" line) is defined as a straight line which represents the data in a best way on a scatter plot. It may pass through some of the points, none of the points, or all of the points.</a:t>
                </a:r>
              </a:p>
              <a:p>
                <a:pPr algn="just">
                  <a:lnSpc>
                    <a:spcPct val="150000"/>
                  </a:lnSpc>
                </a:pPr>
                <a:r>
                  <a:rPr lang="en-GB" dirty="0"/>
                  <a:t>In order to calculate the best fit line, the following formula is used:</a:t>
                </a:r>
              </a:p>
              <a:p>
                <a:pPr algn="just">
                  <a:lnSpc>
                    <a:spcPct val="150000"/>
                  </a:lnSpc>
                </a:pPr>
                <a:endParaRPr lang="en-GB" dirty="0"/>
              </a:p>
              <a:p>
                <a:pPr marL="457200" lvl="1" indent="0">
                  <a:buNone/>
                </a:pPr>
                <a:endParaRPr lang="en-GB" dirty="0"/>
              </a:p>
              <a:p>
                <a:pPr marL="457200" lvl="1" indent="0">
                  <a:buNone/>
                </a:pPr>
                <a:endParaRPr lang="en-GB" dirty="0">
                  <a:solidFill>
                    <a:schemeClr val="tx2"/>
                  </a:solidFill>
                </a:endParaRPr>
              </a:p>
              <a:p>
                <a:pPr marL="457200" lvl="1" indent="0">
                  <a:buNone/>
                </a:pPr>
                <a:r>
                  <a:rPr lang="en-GB" dirty="0">
                    <a:solidFill>
                      <a:schemeClr val="tx1"/>
                    </a:solidFill>
                  </a:rPr>
                  <a:t>First step is to start with calculating the mean of x:</a:t>
                </a:r>
              </a:p>
              <a:p>
                <a:pPr marL="457200" lvl="1" indent="0">
                  <a:buNone/>
                </a:pPr>
                <a:endParaRPr lang="en-GB" dirty="0">
                  <a:solidFill>
                    <a:schemeClr val="tx1"/>
                  </a:solidFill>
                </a:endParaRPr>
              </a:p>
              <a:p>
                <a:pPr marL="457200" lvl="1" indent="0">
                  <a:buNone/>
                </a:pPr>
                <a:r>
                  <a:rPr lang="en-GB" dirty="0">
                    <a:solidFill>
                      <a:schemeClr val="tx1"/>
                    </a:solidFill>
                  </a:rPr>
                  <a:t>	Mean of x  = (1+2+3+4+5)/ 5 = 3</a:t>
                </a:r>
              </a:p>
              <a:p>
                <a:pPr marL="457200" lvl="1" indent="0">
                  <a:buNone/>
                </a:pPr>
                <a:r>
                  <a:rPr lang="en-GB" dirty="0">
                    <a:solidFill>
                      <a:schemeClr val="tx1"/>
                    </a:solidFill>
                  </a:rPr>
                  <a:t>                                  </a:t>
                </a:r>
                <a14:m>
                  <m:oMath xmlns:m="http://schemas.openxmlformats.org/officeDocument/2006/math">
                    <m:acc>
                      <m:accPr>
                        <m:chr m:val="̅"/>
                        <m:ctrlPr>
                          <a:rPr lang="en-GB" i="1" dirty="0">
                            <a:solidFill>
                              <a:schemeClr val="tx1"/>
                            </a:solidFill>
                            <a:latin typeface="Cambria Math" panose="02040503050406030204" pitchFamily="18" charset="0"/>
                          </a:rPr>
                        </m:ctrlPr>
                      </m:accPr>
                      <m:e>
                        <m:r>
                          <a:rPr lang="en-GB" i="1" dirty="0">
                            <a:solidFill>
                              <a:schemeClr val="tx1"/>
                            </a:solidFill>
                            <a:latin typeface="Cambria Math" panose="02040503050406030204" pitchFamily="18" charset="0"/>
                          </a:rPr>
                          <m:t>𝑥</m:t>
                        </m:r>
                      </m:e>
                    </m:acc>
                    <m:r>
                      <a:rPr lang="en-GB" dirty="0">
                        <a:solidFill>
                          <a:schemeClr val="tx1"/>
                        </a:solidFill>
                        <a:latin typeface="Cambria Math" panose="02040503050406030204" pitchFamily="18" charset="0"/>
                      </a:rPr>
                      <m:t>=3</m:t>
                    </m:r>
                  </m:oMath>
                </a14:m>
                <a:endParaRPr lang="en-GB" dirty="0">
                  <a:solidFill>
                    <a:schemeClr val="tx1"/>
                  </a:solidFill>
                </a:endParaRPr>
              </a:p>
              <a:p>
                <a:pPr marL="457200" lvl="1" indent="0">
                  <a:buNone/>
                </a:pPr>
                <a:endParaRPr lang="en-GB" dirty="0">
                  <a:solidFill>
                    <a:schemeClr val="tx1"/>
                  </a:solidFill>
                </a:endParaRPr>
              </a:p>
              <a:p>
                <a:pPr marL="457200" lvl="1" indent="0">
                  <a:buNone/>
                </a:pPr>
                <a:r>
                  <a:rPr lang="en-GB" dirty="0">
                    <a:solidFill>
                      <a:schemeClr val="tx1"/>
                    </a:solidFill>
                  </a:rPr>
                  <a:t>	Mean of y = (2+3+1+3+4)/5 = 2.6</a:t>
                </a:r>
              </a:p>
              <a:p>
                <a:pPr marL="457200" lvl="1" indent="0">
                  <a:buNone/>
                </a:pPr>
                <a:r>
                  <a:rPr lang="en-GB" dirty="0">
                    <a:solidFill>
                      <a:schemeClr val="tx1"/>
                    </a:solidFill>
                  </a:rPr>
                  <a:t>                               </a:t>
                </a:r>
                <a14:m>
                  <m:oMath xmlns:m="http://schemas.openxmlformats.org/officeDocument/2006/math">
                    <m:acc>
                      <m:accPr>
                        <m:chr m:val="̅"/>
                        <m:ctrlPr>
                          <a:rPr lang="en-GB" i="1" dirty="0">
                            <a:solidFill>
                              <a:schemeClr val="tx1"/>
                            </a:solidFill>
                            <a:latin typeface="Cambria Math" panose="02040503050406030204" pitchFamily="18" charset="0"/>
                          </a:rPr>
                        </m:ctrlPr>
                      </m:accPr>
                      <m:e>
                        <m:r>
                          <a:rPr lang="en-GB" i="1" dirty="0">
                            <a:solidFill>
                              <a:schemeClr val="tx1"/>
                            </a:solidFill>
                            <a:latin typeface="Cambria Math" panose="02040503050406030204" pitchFamily="18" charset="0"/>
                          </a:rPr>
                          <m:t>𝑦</m:t>
                        </m:r>
                      </m:e>
                    </m:acc>
                    <m:r>
                      <a:rPr lang="en-GB" dirty="0">
                        <a:solidFill>
                          <a:schemeClr val="tx1"/>
                        </a:solidFill>
                        <a:latin typeface="Cambria Math" panose="02040503050406030204" pitchFamily="18" charset="0"/>
                      </a:rPr>
                      <m:t>=2.6</m:t>
                    </m:r>
                  </m:oMath>
                </a14:m>
                <a:endParaRPr lang="en-GB" dirty="0">
                  <a:solidFill>
                    <a:schemeClr val="tx1"/>
                  </a:solidFill>
                </a:endParaRPr>
              </a:p>
              <a:p>
                <a:pPr algn="just">
                  <a:lnSpc>
                    <a:spcPct val="150000"/>
                  </a:lnSpc>
                </a:pPr>
                <a:endParaRPr lang="en-GB" dirty="0"/>
              </a:p>
            </p:txBody>
          </p:sp>
        </mc:Choice>
        <mc:Fallback xmlns="">
          <p:sp>
            <p:nvSpPr>
              <p:cNvPr id="3" name="Text Placeholder 2">
                <a:extLst>
                  <a:ext uri="{FF2B5EF4-FFF2-40B4-BE49-F238E27FC236}">
                    <a16:creationId xmlns:a16="http://schemas.microsoft.com/office/drawing/2014/main" id="{3833604B-8AE5-47B6-B8CA-92B11A6398D4}"/>
                  </a:ext>
                </a:extLst>
              </p:cNvPr>
              <p:cNvSpPr>
                <a:spLocks noGrp="1" noRot="1" noChangeAspect="1" noMove="1" noResize="1" noEditPoints="1" noAdjustHandles="1" noChangeArrowheads="1" noChangeShapeType="1" noTextEdit="1"/>
              </p:cNvSpPr>
              <p:nvPr>
                <p:ph type="body" sz="quarter" idx="10"/>
              </p:nvPr>
            </p:nvSpPr>
            <p:spPr>
              <a:xfrm>
                <a:off x="496957" y="921057"/>
                <a:ext cx="8189843" cy="5621785"/>
              </a:xfrm>
              <a:blipFill>
                <a:blip r:embed="rId2"/>
                <a:stretch>
                  <a:fillRect l="-372" r="-7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F19C0A-FDAD-49E2-A7BD-012951695718}"/>
                  </a:ext>
                </a:extLst>
              </p:cNvPr>
              <p:cNvSpPr txBox="1"/>
              <p:nvPr/>
            </p:nvSpPr>
            <p:spPr>
              <a:xfrm>
                <a:off x="2520352" y="2975606"/>
                <a:ext cx="3924756" cy="9067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tx1"/>
                              </a:solidFill>
                              <a:latin typeface="Cambria Math" panose="02040503050406030204" pitchFamily="18" charset="0"/>
                            </a:rPr>
                          </m:ctrlPr>
                        </m:fPr>
                        <m:num>
                          <m:nary>
                            <m:naryPr>
                              <m:chr m:val="∑"/>
                              <m:grow m:val="on"/>
                              <m:subHide m:val="on"/>
                              <m:supHide m:val="on"/>
                              <m:ctrlPr>
                                <a:rPr lang="en-GB" sz="2800" i="1">
                                  <a:solidFill>
                                    <a:schemeClr val="tx1"/>
                                  </a:solidFill>
                                  <a:latin typeface="Cambria Math" panose="02040503050406030204" pitchFamily="18" charset="0"/>
                                </a:rPr>
                              </m:ctrlPr>
                            </m:naryPr>
                            <m:sub/>
                            <m:sup/>
                            <m:e>
                              <m:d>
                                <m:dPr>
                                  <m:ctrlPr>
                                    <a:rPr lang="en-GB" sz="2800" i="1">
                                      <a:solidFill>
                                        <a:schemeClr val="tx1"/>
                                      </a:solidFill>
                                      <a:latin typeface="Cambria Math" panose="02040503050406030204" pitchFamily="18" charset="0"/>
                                    </a:rPr>
                                  </m:ctrlPr>
                                </m:dPr>
                                <m:e>
                                  <m:r>
                                    <a:rPr lang="en-GB" sz="2800" i="1">
                                      <a:solidFill>
                                        <a:schemeClr val="tx1"/>
                                      </a:solidFill>
                                      <a:latin typeface="Cambria Math" panose="02040503050406030204" pitchFamily="18" charset="0"/>
                                    </a:rPr>
                                    <m:t>𝑥</m:t>
                                  </m:r>
                                  <m:r>
                                    <a:rPr lang="en-GB" sz="2800" i="0">
                                      <a:solidFill>
                                        <a:schemeClr val="tx1"/>
                                      </a:solidFill>
                                      <a:latin typeface="Cambria Math" panose="02040503050406030204" pitchFamily="18" charset="0"/>
                                    </a:rPr>
                                    <m:t>−</m:t>
                                  </m:r>
                                  <m:acc>
                                    <m:accPr>
                                      <m:chr m:val="̅"/>
                                      <m:ctrlPr>
                                        <a:rPr lang="en-GB" sz="2800" i="1">
                                          <a:solidFill>
                                            <a:schemeClr val="tx1"/>
                                          </a:solidFill>
                                          <a:latin typeface="Cambria Math" panose="02040503050406030204" pitchFamily="18" charset="0"/>
                                        </a:rPr>
                                      </m:ctrlPr>
                                    </m:accPr>
                                    <m:e>
                                      <m:r>
                                        <a:rPr lang="en-GB" sz="2800" i="1">
                                          <a:solidFill>
                                            <a:schemeClr val="tx1"/>
                                          </a:solidFill>
                                          <a:latin typeface="Cambria Math" panose="02040503050406030204" pitchFamily="18" charset="0"/>
                                        </a:rPr>
                                        <m:t>𝑥</m:t>
                                      </m:r>
                                    </m:e>
                                  </m:acc>
                                </m:e>
                              </m:d>
                              <m:d>
                                <m:dPr>
                                  <m:ctrlPr>
                                    <a:rPr lang="en-GB" sz="2800" i="1">
                                      <a:solidFill>
                                        <a:schemeClr val="tx1"/>
                                      </a:solidFill>
                                      <a:latin typeface="Cambria Math" panose="02040503050406030204" pitchFamily="18" charset="0"/>
                                    </a:rPr>
                                  </m:ctrlPr>
                                </m:dPr>
                                <m:e>
                                  <m:r>
                                    <a:rPr lang="en-GB" sz="2800" i="1">
                                      <a:solidFill>
                                        <a:schemeClr val="tx1"/>
                                      </a:solidFill>
                                      <a:latin typeface="Cambria Math" panose="02040503050406030204" pitchFamily="18" charset="0"/>
                                    </a:rPr>
                                    <m:t>𝑦</m:t>
                                  </m:r>
                                  <m:r>
                                    <a:rPr lang="en-GB" sz="2800" i="0">
                                      <a:solidFill>
                                        <a:schemeClr val="tx1"/>
                                      </a:solidFill>
                                      <a:latin typeface="Cambria Math" panose="02040503050406030204" pitchFamily="18" charset="0"/>
                                    </a:rPr>
                                    <m:t>−</m:t>
                                  </m:r>
                                  <m:acc>
                                    <m:accPr>
                                      <m:chr m:val="̅"/>
                                      <m:ctrlPr>
                                        <a:rPr lang="en-GB" sz="2800" i="1">
                                          <a:solidFill>
                                            <a:schemeClr val="tx1"/>
                                          </a:solidFill>
                                          <a:latin typeface="Cambria Math" panose="02040503050406030204" pitchFamily="18" charset="0"/>
                                        </a:rPr>
                                      </m:ctrlPr>
                                    </m:accPr>
                                    <m:e>
                                      <m:r>
                                        <a:rPr lang="en-GB" sz="2800" i="1">
                                          <a:solidFill>
                                            <a:schemeClr val="tx1"/>
                                          </a:solidFill>
                                          <a:latin typeface="Cambria Math" panose="02040503050406030204" pitchFamily="18" charset="0"/>
                                        </a:rPr>
                                        <m:t>𝑦</m:t>
                                      </m:r>
                                    </m:e>
                                  </m:acc>
                                </m:e>
                              </m:d>
                            </m:e>
                          </m:nary>
                        </m:num>
                        <m:den>
                          <m:nary>
                            <m:naryPr>
                              <m:chr m:val="∑"/>
                              <m:grow m:val="on"/>
                              <m:subHide m:val="on"/>
                              <m:supHide m:val="on"/>
                              <m:ctrlPr>
                                <a:rPr lang="en-GB" sz="2800" i="1">
                                  <a:solidFill>
                                    <a:schemeClr val="tx1"/>
                                  </a:solidFill>
                                  <a:latin typeface="Cambria Math" panose="02040503050406030204" pitchFamily="18" charset="0"/>
                                </a:rPr>
                              </m:ctrlPr>
                            </m:naryPr>
                            <m:sub/>
                            <m:sup/>
                            <m:e>
                              <m:sSup>
                                <m:sSupPr>
                                  <m:ctrlPr>
                                    <a:rPr lang="en-GB" sz="2800" i="1">
                                      <a:solidFill>
                                        <a:schemeClr val="tx1"/>
                                      </a:solidFill>
                                      <a:latin typeface="Cambria Math" panose="02040503050406030204" pitchFamily="18" charset="0"/>
                                    </a:rPr>
                                  </m:ctrlPr>
                                </m:sSupPr>
                                <m:e>
                                  <m:d>
                                    <m:dPr>
                                      <m:ctrlPr>
                                        <a:rPr lang="en-GB" sz="2800" i="1">
                                          <a:solidFill>
                                            <a:schemeClr val="tx1"/>
                                          </a:solidFill>
                                          <a:latin typeface="Cambria Math" panose="02040503050406030204" pitchFamily="18" charset="0"/>
                                        </a:rPr>
                                      </m:ctrlPr>
                                    </m:dPr>
                                    <m:e>
                                      <m:r>
                                        <a:rPr lang="en-GB" sz="2800" i="1">
                                          <a:solidFill>
                                            <a:schemeClr val="tx1"/>
                                          </a:solidFill>
                                          <a:latin typeface="Cambria Math" panose="02040503050406030204" pitchFamily="18" charset="0"/>
                                        </a:rPr>
                                        <m:t>𝑥</m:t>
                                      </m:r>
                                      <m:r>
                                        <a:rPr lang="en-GB" sz="2800" i="0">
                                          <a:solidFill>
                                            <a:schemeClr val="tx1"/>
                                          </a:solidFill>
                                          <a:latin typeface="Cambria Math" panose="02040503050406030204" pitchFamily="18" charset="0"/>
                                        </a:rPr>
                                        <m:t>−</m:t>
                                      </m:r>
                                      <m:acc>
                                        <m:accPr>
                                          <m:chr m:val="̅"/>
                                          <m:ctrlPr>
                                            <a:rPr lang="en-GB" sz="2800" i="1">
                                              <a:solidFill>
                                                <a:schemeClr val="tx1"/>
                                              </a:solidFill>
                                              <a:latin typeface="Cambria Math" panose="02040503050406030204" pitchFamily="18" charset="0"/>
                                            </a:rPr>
                                          </m:ctrlPr>
                                        </m:accPr>
                                        <m:e>
                                          <m:r>
                                            <a:rPr lang="en-GB" sz="2800" i="1">
                                              <a:solidFill>
                                                <a:schemeClr val="tx1"/>
                                              </a:solidFill>
                                              <a:latin typeface="Cambria Math" panose="02040503050406030204" pitchFamily="18" charset="0"/>
                                            </a:rPr>
                                            <m:t>𝑥</m:t>
                                          </m:r>
                                        </m:e>
                                      </m:acc>
                                    </m:e>
                                  </m:d>
                                </m:e>
                                <m:sup>
                                  <m:r>
                                    <a:rPr lang="en-GB" sz="2800" i="0">
                                      <a:solidFill>
                                        <a:schemeClr val="tx1"/>
                                      </a:solidFill>
                                      <a:latin typeface="Cambria Math" panose="02040503050406030204" pitchFamily="18" charset="0"/>
                                    </a:rPr>
                                    <m:t>2</m:t>
                                  </m:r>
                                </m:sup>
                              </m:sSup>
                            </m:e>
                          </m:nary>
                        </m:den>
                      </m:f>
                    </m:oMath>
                  </m:oMathPara>
                </a14:m>
                <a:endParaRPr lang="en-GB" sz="2800" dirty="0"/>
              </a:p>
            </p:txBody>
          </p:sp>
        </mc:Choice>
        <mc:Fallback xmlns="">
          <p:sp>
            <p:nvSpPr>
              <p:cNvPr id="6" name="TextBox 5">
                <a:extLst>
                  <a:ext uri="{FF2B5EF4-FFF2-40B4-BE49-F238E27FC236}">
                    <a16:creationId xmlns:a16="http://schemas.microsoft.com/office/drawing/2014/main" id="{C0F19C0A-FDAD-49E2-A7BD-012951695718}"/>
                  </a:ext>
                </a:extLst>
              </p:cNvPr>
              <p:cNvSpPr txBox="1">
                <a:spLocks noRot="1" noChangeAspect="1" noMove="1" noResize="1" noEditPoints="1" noAdjustHandles="1" noChangeArrowheads="1" noChangeShapeType="1" noTextEdit="1"/>
              </p:cNvSpPr>
              <p:nvPr/>
            </p:nvSpPr>
            <p:spPr>
              <a:xfrm>
                <a:off x="2520352" y="2975606"/>
                <a:ext cx="3924756" cy="90678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68097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EB371A-AC8A-44F0-BD09-CA2A8B61E154}"/>
              </a:ext>
            </a:extLst>
          </p:cNvPr>
          <p:cNvSpPr>
            <a:spLocks noGrp="1"/>
          </p:cNvSpPr>
          <p:nvPr>
            <p:ph type="body" sz="quarter" idx="10"/>
          </p:nvPr>
        </p:nvSpPr>
        <p:spPr>
          <a:xfrm>
            <a:off x="426128" y="568171"/>
            <a:ext cx="8194089" cy="5859262"/>
          </a:xfrm>
        </p:spPr>
        <p:txBody>
          <a:bodyPr/>
          <a:lstStyle/>
          <a:p>
            <a:r>
              <a:rPr lang="en-GB" dirty="0"/>
              <a:t>Plugging the value in the above equation, </a:t>
            </a:r>
          </a:p>
          <a:p>
            <a:endParaRPr lang="en-GB" dirty="0"/>
          </a:p>
          <a:p>
            <a:endParaRPr lang="en-GB" dirty="0"/>
          </a:p>
        </p:txBody>
      </p:sp>
      <p:pic>
        <p:nvPicPr>
          <p:cNvPr id="5" name="Picture 4">
            <a:extLst>
              <a:ext uri="{FF2B5EF4-FFF2-40B4-BE49-F238E27FC236}">
                <a16:creationId xmlns:a16="http://schemas.microsoft.com/office/drawing/2014/main" id="{2E524FD6-E947-47E4-966E-4FF42D63B6D6}"/>
              </a:ext>
            </a:extLst>
          </p:cNvPr>
          <p:cNvPicPr>
            <a:picLocks noChangeAspect="1"/>
          </p:cNvPicPr>
          <p:nvPr/>
        </p:nvPicPr>
        <p:blipFill>
          <a:blip r:embed="rId2"/>
          <a:stretch>
            <a:fillRect/>
          </a:stretch>
        </p:blipFill>
        <p:spPr>
          <a:xfrm>
            <a:off x="840924" y="865080"/>
            <a:ext cx="7462151" cy="4541914"/>
          </a:xfrm>
          <a:prstGeom prst="rect">
            <a:avLst/>
          </a:prstGeom>
        </p:spPr>
      </p:pic>
      <p:pic>
        <p:nvPicPr>
          <p:cNvPr id="7" name="Picture 6">
            <a:extLst>
              <a:ext uri="{FF2B5EF4-FFF2-40B4-BE49-F238E27FC236}">
                <a16:creationId xmlns:a16="http://schemas.microsoft.com/office/drawing/2014/main" id="{4A2BAC68-8515-46F6-ABC3-FE6443523033}"/>
              </a:ext>
            </a:extLst>
          </p:cNvPr>
          <p:cNvPicPr>
            <a:picLocks noChangeAspect="1"/>
          </p:cNvPicPr>
          <p:nvPr/>
        </p:nvPicPr>
        <p:blipFill>
          <a:blip r:embed="rId3"/>
          <a:stretch>
            <a:fillRect/>
          </a:stretch>
        </p:blipFill>
        <p:spPr>
          <a:xfrm>
            <a:off x="840924" y="5548441"/>
            <a:ext cx="1072989" cy="310923"/>
          </a:xfrm>
          <a:prstGeom prst="rect">
            <a:avLst/>
          </a:prstGeom>
        </p:spPr>
      </p:pic>
      <p:pic>
        <p:nvPicPr>
          <p:cNvPr id="9" name="Picture 8">
            <a:extLst>
              <a:ext uri="{FF2B5EF4-FFF2-40B4-BE49-F238E27FC236}">
                <a16:creationId xmlns:a16="http://schemas.microsoft.com/office/drawing/2014/main" id="{A2F0645F-F1D0-4BF8-9042-731FF24F90AF}"/>
              </a:ext>
            </a:extLst>
          </p:cNvPr>
          <p:cNvPicPr>
            <a:picLocks noChangeAspect="1"/>
          </p:cNvPicPr>
          <p:nvPr/>
        </p:nvPicPr>
        <p:blipFill>
          <a:blip r:embed="rId4"/>
          <a:stretch>
            <a:fillRect/>
          </a:stretch>
        </p:blipFill>
        <p:spPr>
          <a:xfrm>
            <a:off x="2070115" y="5548441"/>
            <a:ext cx="902286" cy="335309"/>
          </a:xfrm>
          <a:prstGeom prst="rect">
            <a:avLst/>
          </a:prstGeom>
        </p:spPr>
      </p:pic>
      <p:pic>
        <p:nvPicPr>
          <p:cNvPr id="10" name="Picture 9">
            <a:extLst>
              <a:ext uri="{FF2B5EF4-FFF2-40B4-BE49-F238E27FC236}">
                <a16:creationId xmlns:a16="http://schemas.microsoft.com/office/drawing/2014/main" id="{1BD60B88-8E2C-4508-B3B1-911559ECE38B}"/>
              </a:ext>
            </a:extLst>
          </p:cNvPr>
          <p:cNvPicPr>
            <a:picLocks noChangeAspect="1"/>
          </p:cNvPicPr>
          <p:nvPr/>
        </p:nvPicPr>
        <p:blipFill>
          <a:blip r:embed="rId5"/>
          <a:stretch>
            <a:fillRect/>
          </a:stretch>
        </p:blipFill>
        <p:spPr>
          <a:xfrm>
            <a:off x="5899972" y="5548441"/>
            <a:ext cx="859611" cy="280440"/>
          </a:xfrm>
          <a:prstGeom prst="rect">
            <a:avLst/>
          </a:prstGeom>
        </p:spPr>
      </p:pic>
      <p:pic>
        <p:nvPicPr>
          <p:cNvPr id="11" name="Picture 10">
            <a:extLst>
              <a:ext uri="{FF2B5EF4-FFF2-40B4-BE49-F238E27FC236}">
                <a16:creationId xmlns:a16="http://schemas.microsoft.com/office/drawing/2014/main" id="{332290E6-0332-422D-9783-FD0DE1B42D73}"/>
              </a:ext>
            </a:extLst>
          </p:cNvPr>
          <p:cNvPicPr>
            <a:picLocks noChangeAspect="1"/>
          </p:cNvPicPr>
          <p:nvPr/>
        </p:nvPicPr>
        <p:blipFill>
          <a:blip r:embed="rId6"/>
          <a:stretch>
            <a:fillRect/>
          </a:stretch>
        </p:blipFill>
        <p:spPr>
          <a:xfrm>
            <a:off x="7232660" y="5554538"/>
            <a:ext cx="914479" cy="304826"/>
          </a:xfrm>
          <a:prstGeom prst="rect">
            <a:avLst/>
          </a:prstGeom>
        </p:spPr>
      </p:pic>
    </p:spTree>
    <p:extLst>
      <p:ext uri="{BB962C8B-B14F-4D97-AF65-F5344CB8AC3E}">
        <p14:creationId xmlns:p14="http://schemas.microsoft.com/office/powerpoint/2010/main" val="13443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771CF5-2AE5-4562-92E0-665B4E9463A3}"/>
              </a:ext>
            </a:extLst>
          </p:cNvPr>
          <p:cNvSpPr>
            <a:spLocks noGrp="1"/>
          </p:cNvSpPr>
          <p:nvPr>
            <p:ph type="body" sz="quarter" idx="10"/>
          </p:nvPr>
        </p:nvSpPr>
        <p:spPr>
          <a:xfrm>
            <a:off x="457200" y="594803"/>
            <a:ext cx="7941076" cy="5681709"/>
          </a:xfrm>
        </p:spPr>
        <p:txBody>
          <a:bodyPr/>
          <a:lstStyle/>
          <a:p>
            <a:pPr marL="0" indent="0">
              <a:lnSpc>
                <a:spcPct val="150000"/>
              </a:lnSpc>
              <a:buNone/>
            </a:pPr>
            <a:r>
              <a:rPr lang="en-GB" dirty="0"/>
              <a:t>                     m = 4.4/10  = 0.44</a:t>
            </a:r>
          </a:p>
          <a:p>
            <a:pPr marL="0" indent="0">
              <a:lnSpc>
                <a:spcPct val="150000"/>
              </a:lnSpc>
              <a:buNone/>
            </a:pPr>
            <a:r>
              <a:rPr lang="en-GB" dirty="0"/>
              <a:t>So now you need to fill in the value in the equation:</a:t>
            </a:r>
          </a:p>
          <a:p>
            <a:pPr marL="0" indent="0">
              <a:lnSpc>
                <a:spcPct val="150000"/>
              </a:lnSpc>
              <a:buNone/>
            </a:pPr>
            <a:r>
              <a:rPr lang="en-GB" dirty="0"/>
              <a:t>                    y = </a:t>
            </a:r>
            <a:r>
              <a:rPr lang="en-GB" dirty="0" err="1"/>
              <a:t>mx+c</a:t>
            </a:r>
            <a:endParaRPr lang="en-GB" dirty="0"/>
          </a:p>
          <a:p>
            <a:pPr marL="0" indent="0">
              <a:lnSpc>
                <a:spcPct val="150000"/>
              </a:lnSpc>
              <a:buNone/>
            </a:pPr>
            <a:r>
              <a:rPr lang="en-GB" dirty="0"/>
              <a:t>                2.6  = 0.44 *3 + C</a:t>
            </a:r>
          </a:p>
          <a:p>
            <a:pPr marL="0" indent="0">
              <a:lnSpc>
                <a:spcPct val="150000"/>
              </a:lnSpc>
              <a:buNone/>
            </a:pPr>
            <a:r>
              <a:rPr lang="en-GB" dirty="0"/>
              <a:t>                2.6  = 1.32 + C</a:t>
            </a:r>
          </a:p>
          <a:p>
            <a:pPr marL="0" indent="0">
              <a:lnSpc>
                <a:spcPct val="150000"/>
              </a:lnSpc>
              <a:buNone/>
            </a:pPr>
            <a:r>
              <a:rPr lang="en-GB" dirty="0"/>
              <a:t>                  C = 2.6 -1.32</a:t>
            </a:r>
          </a:p>
          <a:p>
            <a:pPr marL="0" indent="0">
              <a:lnSpc>
                <a:spcPct val="150000"/>
              </a:lnSpc>
              <a:buNone/>
            </a:pPr>
            <a:r>
              <a:rPr lang="en-GB" dirty="0"/>
              <a:t>                  C = 1.28</a:t>
            </a:r>
          </a:p>
          <a:p>
            <a:pPr marL="0" indent="0">
              <a:lnSpc>
                <a:spcPct val="150000"/>
              </a:lnSpc>
              <a:buNone/>
            </a:pPr>
            <a:endParaRPr lang="en-GB" dirty="0"/>
          </a:p>
          <a:p>
            <a:pPr marL="0" indent="0">
              <a:lnSpc>
                <a:spcPct val="150000"/>
              </a:lnSpc>
              <a:buNone/>
            </a:pPr>
            <a:r>
              <a:rPr lang="en-GB" dirty="0"/>
              <a:t>Substituting the value of c in the equation:</a:t>
            </a:r>
          </a:p>
          <a:p>
            <a:pPr marL="0" indent="0">
              <a:lnSpc>
                <a:spcPct val="150000"/>
              </a:lnSpc>
              <a:buNone/>
            </a:pPr>
            <a:r>
              <a:rPr lang="en-GB" dirty="0"/>
              <a:t>                  y = 0.44x +1.28</a:t>
            </a:r>
          </a:p>
        </p:txBody>
      </p:sp>
    </p:spTree>
    <p:extLst>
      <p:ext uri="{BB962C8B-B14F-4D97-AF65-F5344CB8AC3E}">
        <p14:creationId xmlns:p14="http://schemas.microsoft.com/office/powerpoint/2010/main" val="318384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F2DD66-DD08-41A0-A7B9-B8F577030705}"/>
              </a:ext>
            </a:extLst>
          </p:cNvPr>
          <p:cNvSpPr>
            <a:spLocks noGrp="1"/>
          </p:cNvSpPr>
          <p:nvPr>
            <p:ph type="body" sz="quarter" idx="10"/>
          </p:nvPr>
        </p:nvSpPr>
        <p:spPr>
          <a:xfrm>
            <a:off x="457200" y="585926"/>
            <a:ext cx="7941076" cy="5663954"/>
          </a:xfrm>
        </p:spPr>
        <p:txBody>
          <a:bodyPr/>
          <a:lstStyle/>
          <a:p>
            <a:pPr marL="0" indent="0">
              <a:lnSpc>
                <a:spcPct val="200000"/>
              </a:lnSpc>
              <a:buNone/>
            </a:pPr>
            <a:r>
              <a:rPr lang="en-GB" dirty="0"/>
              <a:t>Now for all the values of x find out the value of y:</a:t>
            </a:r>
          </a:p>
          <a:p>
            <a:pPr marL="0" indent="0">
              <a:lnSpc>
                <a:spcPct val="200000"/>
              </a:lnSpc>
              <a:buNone/>
            </a:pPr>
            <a:r>
              <a:rPr lang="en-GB" dirty="0"/>
              <a:t>			(x=1) y = 0.44 +1.28   = 1.72</a:t>
            </a:r>
          </a:p>
          <a:p>
            <a:pPr marL="0" indent="0">
              <a:lnSpc>
                <a:spcPct val="200000"/>
              </a:lnSpc>
              <a:buNone/>
            </a:pPr>
            <a:r>
              <a:rPr lang="en-GB" dirty="0"/>
              <a:t>			(x=2) y = 0.44*2 +1.28 = 2.16</a:t>
            </a:r>
          </a:p>
          <a:p>
            <a:pPr marL="0" indent="0">
              <a:lnSpc>
                <a:spcPct val="200000"/>
              </a:lnSpc>
              <a:buNone/>
            </a:pPr>
            <a:r>
              <a:rPr lang="en-GB" dirty="0"/>
              <a:t>			(x=3) y = 0.44*3 + 1.28 = 2.6</a:t>
            </a:r>
          </a:p>
          <a:p>
            <a:pPr marL="0" indent="0">
              <a:lnSpc>
                <a:spcPct val="200000"/>
              </a:lnSpc>
              <a:buNone/>
            </a:pPr>
            <a:r>
              <a:rPr lang="en-GB" dirty="0"/>
              <a:t>          		(x=4) y = 0.44*4 + 1.28 = 3.04</a:t>
            </a:r>
          </a:p>
          <a:p>
            <a:pPr marL="0" indent="0">
              <a:lnSpc>
                <a:spcPct val="200000"/>
              </a:lnSpc>
              <a:buNone/>
            </a:pPr>
            <a:r>
              <a:rPr lang="en-GB" dirty="0"/>
              <a:t>         		(x=5) y = 0.44*5 + 1.28 = 3.48</a:t>
            </a:r>
          </a:p>
          <a:p>
            <a:pPr marL="0" indent="0">
              <a:lnSpc>
                <a:spcPct val="200000"/>
              </a:lnSpc>
              <a:buNone/>
            </a:pPr>
            <a:r>
              <a:rPr lang="en-GB" dirty="0"/>
              <a:t>Plotting all the values in the graph  will give the regression line.</a:t>
            </a:r>
          </a:p>
          <a:p>
            <a:pPr marL="0" indent="0">
              <a:buNone/>
            </a:pPr>
            <a:endParaRPr lang="en-GB" dirty="0"/>
          </a:p>
        </p:txBody>
      </p:sp>
    </p:spTree>
    <p:extLst>
      <p:ext uri="{BB962C8B-B14F-4D97-AF65-F5344CB8AC3E}">
        <p14:creationId xmlns:p14="http://schemas.microsoft.com/office/powerpoint/2010/main" val="3421965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E589B6-5319-49C0-9BD3-A766A4F64A18}"/>
              </a:ext>
            </a:extLst>
          </p:cNvPr>
          <p:cNvSpPr>
            <a:spLocks noGrp="1"/>
          </p:cNvSpPr>
          <p:nvPr>
            <p:ph type="body" sz="quarter" idx="10"/>
          </p:nvPr>
        </p:nvSpPr>
        <p:spPr>
          <a:xfrm>
            <a:off x="457200" y="692458"/>
            <a:ext cx="7878932" cy="5504156"/>
          </a:xfrm>
        </p:spPr>
        <p:txBody>
          <a:bodyPr/>
          <a:lstStyle/>
          <a:p>
            <a:pPr marL="0" indent="0" algn="just">
              <a:buNone/>
            </a:pPr>
            <a:r>
              <a:rPr lang="en-GB" dirty="0"/>
              <a:t>You would arrive with a regression line similar to the one below:</a:t>
            </a:r>
          </a:p>
          <a:p>
            <a:pPr marL="0" indent="0" algn="just">
              <a:buNone/>
            </a:pPr>
            <a:endParaRPr lang="en-GB" sz="800"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lgn="just">
              <a:lnSpc>
                <a:spcPct val="120000"/>
              </a:lnSpc>
            </a:pPr>
            <a:r>
              <a:rPr lang="en-GB" dirty="0"/>
              <a:t>Calculation of mean square error is done by calculating the distance between the actual and predicted value and reduce the distance.</a:t>
            </a:r>
          </a:p>
          <a:p>
            <a:pPr algn="just">
              <a:lnSpc>
                <a:spcPct val="120000"/>
              </a:lnSpc>
            </a:pPr>
            <a:r>
              <a:rPr lang="en-GB" dirty="0"/>
              <a:t>The line with the least error will be the line of linear regression and it will also be the best fit line.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E75F2FF7-D72B-4F32-A678-50EFA684CD55}"/>
              </a:ext>
            </a:extLst>
          </p:cNvPr>
          <p:cNvPicPr>
            <a:picLocks noChangeAspect="1"/>
          </p:cNvPicPr>
          <p:nvPr/>
        </p:nvPicPr>
        <p:blipFill>
          <a:blip r:embed="rId2"/>
          <a:stretch>
            <a:fillRect/>
          </a:stretch>
        </p:blipFill>
        <p:spPr>
          <a:xfrm>
            <a:off x="2164375" y="1254479"/>
            <a:ext cx="4584589" cy="2755631"/>
          </a:xfrm>
          <a:prstGeom prst="rect">
            <a:avLst/>
          </a:prstGeom>
        </p:spPr>
      </p:pic>
    </p:spTree>
    <p:extLst>
      <p:ext uri="{BB962C8B-B14F-4D97-AF65-F5344CB8AC3E}">
        <p14:creationId xmlns:p14="http://schemas.microsoft.com/office/powerpoint/2010/main" val="61415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2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788315"/>
            <a:ext cx="8229600" cy="5754528"/>
          </a:xfrm>
        </p:spPr>
        <p:txBody>
          <a:bodyPr/>
          <a:lstStyle/>
          <a:p>
            <a:pPr marL="0" indent="0">
              <a:buNone/>
            </a:pPr>
            <a:r>
              <a:rPr lang="en-US" dirty="0">
                <a:solidFill>
                  <a:schemeClr val="bg1">
                    <a:lumMod val="50000"/>
                  </a:schemeClr>
                </a:solidFill>
              </a:rPr>
              <a:t>By the end of this lesson, the consultants are expected to know:</a:t>
            </a:r>
          </a:p>
          <a:p>
            <a:pPr marL="0" indent="0">
              <a:buNone/>
            </a:pPr>
            <a:endParaRPr lang="en-US" dirty="0">
              <a:solidFill>
                <a:schemeClr val="bg1">
                  <a:lumMod val="50000"/>
                </a:schemeClr>
              </a:solidFill>
            </a:endParaRPr>
          </a:p>
          <a:p>
            <a:pPr marL="0" indent="0" algn="just">
              <a:lnSpc>
                <a:spcPct val="200000"/>
              </a:lnSpc>
              <a:buNone/>
            </a:pPr>
            <a:r>
              <a:rPr lang="en-US" dirty="0">
                <a:solidFill>
                  <a:schemeClr val="bg1">
                    <a:lumMod val="50000"/>
                  </a:schemeClr>
                </a:solidFill>
              </a:rPr>
              <a:t>1.What is Machine learning?</a:t>
            </a:r>
          </a:p>
          <a:p>
            <a:pPr marL="0" indent="0" algn="just">
              <a:lnSpc>
                <a:spcPct val="200000"/>
              </a:lnSpc>
              <a:buNone/>
            </a:pPr>
            <a:r>
              <a:rPr lang="en-US" dirty="0">
                <a:solidFill>
                  <a:schemeClr val="bg1">
                    <a:lumMod val="50000"/>
                  </a:schemeClr>
                </a:solidFill>
              </a:rPr>
              <a:t>2.What are the different types of Machine learning?</a:t>
            </a:r>
          </a:p>
          <a:p>
            <a:pPr marL="0" indent="0" algn="just">
              <a:lnSpc>
                <a:spcPct val="200000"/>
              </a:lnSpc>
              <a:buNone/>
            </a:pPr>
            <a:r>
              <a:rPr lang="en-US" dirty="0">
                <a:solidFill>
                  <a:schemeClr val="bg1">
                    <a:lumMod val="50000"/>
                  </a:schemeClr>
                </a:solidFill>
              </a:rPr>
              <a:t>3.Describe different ML algorithms in detail </a:t>
            </a:r>
          </a:p>
          <a:p>
            <a:pPr marL="0" indent="0" algn="just">
              <a:lnSpc>
                <a:spcPct val="200000"/>
              </a:lnSpc>
              <a:buNone/>
            </a:pPr>
            <a:r>
              <a:rPr lang="en-US" dirty="0">
                <a:solidFill>
                  <a:schemeClr val="bg1">
                    <a:lumMod val="50000"/>
                  </a:schemeClr>
                </a:solidFill>
              </a:rPr>
              <a:t>4.Build ML models in </a:t>
            </a:r>
            <a:r>
              <a:rPr lang="en-US" dirty="0" err="1">
                <a:solidFill>
                  <a:schemeClr val="bg1">
                    <a:lumMod val="50000"/>
                  </a:schemeClr>
                </a:solidFill>
              </a:rPr>
              <a:t>Jupyter</a:t>
            </a:r>
            <a:r>
              <a:rPr lang="en-US" dirty="0">
                <a:solidFill>
                  <a:schemeClr val="bg1">
                    <a:lumMod val="50000"/>
                  </a:schemeClr>
                </a:solidFill>
              </a:rPr>
              <a:t> notebook</a:t>
            </a:r>
          </a:p>
        </p:txBody>
      </p:sp>
    </p:spTree>
    <p:extLst>
      <p:ext uri="{BB962C8B-B14F-4D97-AF65-F5344CB8AC3E}">
        <p14:creationId xmlns:p14="http://schemas.microsoft.com/office/powerpoint/2010/main" val="921763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CB9D-27AC-4266-A2F0-0617927B4F13}"/>
              </a:ext>
            </a:extLst>
          </p:cNvPr>
          <p:cNvSpPr>
            <a:spLocks noGrp="1"/>
          </p:cNvSpPr>
          <p:nvPr>
            <p:ph type="title"/>
          </p:nvPr>
        </p:nvSpPr>
        <p:spPr>
          <a:xfrm>
            <a:off x="457200" y="0"/>
            <a:ext cx="8229600" cy="1143000"/>
          </a:xfrm>
        </p:spPr>
        <p:txBody>
          <a:bodyPr/>
          <a:lstStyle/>
          <a:p>
            <a:r>
              <a:rPr lang="en-GB" dirty="0"/>
              <a:t>Recap</a:t>
            </a:r>
          </a:p>
        </p:txBody>
      </p:sp>
      <p:sp>
        <p:nvSpPr>
          <p:cNvPr id="3" name="Text Placeholder 2">
            <a:extLst>
              <a:ext uri="{FF2B5EF4-FFF2-40B4-BE49-F238E27FC236}">
                <a16:creationId xmlns:a16="http://schemas.microsoft.com/office/drawing/2014/main" id="{C99CAD7A-2E68-4267-96A8-98AF08C4DD27}"/>
              </a:ext>
            </a:extLst>
          </p:cNvPr>
          <p:cNvSpPr>
            <a:spLocks noGrp="1"/>
          </p:cNvSpPr>
          <p:nvPr>
            <p:ph type="body" sz="quarter" idx="10"/>
          </p:nvPr>
        </p:nvSpPr>
        <p:spPr>
          <a:xfrm>
            <a:off x="457200" y="1001573"/>
            <a:ext cx="7887810" cy="5008609"/>
          </a:xfrm>
        </p:spPr>
        <p:txBody>
          <a:bodyPr/>
          <a:lstStyle/>
          <a:p>
            <a:pPr marL="0" indent="0">
              <a:buNone/>
            </a:pPr>
            <a:endParaRPr lang="en-US" b="1" dirty="0"/>
          </a:p>
          <a:p>
            <a:pPr marL="0" indent="0">
              <a:buNone/>
            </a:pPr>
            <a:endParaRPr lang="en-US" dirty="0"/>
          </a:p>
          <a:p>
            <a:pPr marL="0" indent="0" algn="just">
              <a:lnSpc>
                <a:spcPct val="200000"/>
              </a:lnSpc>
              <a:buNone/>
            </a:pPr>
            <a:r>
              <a:rPr lang="en-US" dirty="0"/>
              <a:t>1.What is linear regression?</a:t>
            </a:r>
          </a:p>
          <a:p>
            <a:pPr marL="0" indent="0" algn="just">
              <a:lnSpc>
                <a:spcPct val="200000"/>
              </a:lnSpc>
              <a:buNone/>
            </a:pPr>
            <a:r>
              <a:rPr lang="en-US" dirty="0"/>
              <a:t>2.Working of linear regression</a:t>
            </a:r>
          </a:p>
          <a:p>
            <a:pPr marL="0" indent="0">
              <a:buNone/>
            </a:pPr>
            <a:endParaRPr lang="en-US" dirty="0"/>
          </a:p>
          <a:p>
            <a:pPr marL="0" indent="0" algn="just">
              <a:lnSpc>
                <a:spcPct val="200000"/>
              </a:lnSpc>
              <a:buNone/>
            </a:pPr>
            <a:r>
              <a:rPr lang="en-US" dirty="0"/>
              <a:t>Let’s have some hands-on in </a:t>
            </a:r>
            <a:r>
              <a:rPr lang="en-US" dirty="0" err="1"/>
              <a:t>Jupyter</a:t>
            </a:r>
            <a:r>
              <a:rPr lang="en-US" dirty="0"/>
              <a:t> notebook to build a linear regression model.</a:t>
            </a:r>
          </a:p>
          <a:p>
            <a:endParaRPr lang="en-GB" dirty="0"/>
          </a:p>
        </p:txBody>
      </p:sp>
    </p:spTree>
    <p:extLst>
      <p:ext uri="{BB962C8B-B14F-4D97-AF65-F5344CB8AC3E}">
        <p14:creationId xmlns:p14="http://schemas.microsoft.com/office/powerpoint/2010/main" val="345425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4F74-1536-42C7-9988-7FEB2889D2E7}"/>
              </a:ext>
            </a:extLst>
          </p:cNvPr>
          <p:cNvSpPr>
            <a:spLocks noGrp="1"/>
          </p:cNvSpPr>
          <p:nvPr>
            <p:ph type="title"/>
          </p:nvPr>
        </p:nvSpPr>
        <p:spPr>
          <a:xfrm>
            <a:off x="368423" y="2423034"/>
            <a:ext cx="8229600" cy="1143000"/>
          </a:xfrm>
        </p:spPr>
        <p:txBody>
          <a:bodyPr/>
          <a:lstStyle/>
          <a:p>
            <a:r>
              <a:rPr lang="en-GB" dirty="0"/>
              <a:t>Decision trees</a:t>
            </a:r>
          </a:p>
        </p:txBody>
      </p:sp>
    </p:spTree>
    <p:extLst>
      <p:ext uri="{BB962C8B-B14F-4D97-AF65-F5344CB8AC3E}">
        <p14:creationId xmlns:p14="http://schemas.microsoft.com/office/powerpoint/2010/main" val="239160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619C-BF4B-42DE-808F-1B042E415472}"/>
              </a:ext>
            </a:extLst>
          </p:cNvPr>
          <p:cNvSpPr>
            <a:spLocks noGrp="1"/>
          </p:cNvSpPr>
          <p:nvPr>
            <p:ph type="title"/>
          </p:nvPr>
        </p:nvSpPr>
        <p:spPr>
          <a:xfrm>
            <a:off x="457200" y="0"/>
            <a:ext cx="8229600" cy="1143000"/>
          </a:xfrm>
        </p:spPr>
        <p:txBody>
          <a:bodyPr/>
          <a:lstStyle/>
          <a:p>
            <a:r>
              <a:rPr lang="en-GB" dirty="0"/>
              <a:t>Introduction</a:t>
            </a:r>
          </a:p>
        </p:txBody>
      </p:sp>
      <p:sp>
        <p:nvSpPr>
          <p:cNvPr id="3" name="Text Placeholder 2">
            <a:extLst>
              <a:ext uri="{FF2B5EF4-FFF2-40B4-BE49-F238E27FC236}">
                <a16:creationId xmlns:a16="http://schemas.microsoft.com/office/drawing/2014/main" id="{2C28F322-FD27-4404-B6AF-D2ABD37B2E78}"/>
              </a:ext>
            </a:extLst>
          </p:cNvPr>
          <p:cNvSpPr>
            <a:spLocks noGrp="1"/>
          </p:cNvSpPr>
          <p:nvPr>
            <p:ph type="body" sz="quarter" idx="10"/>
          </p:nvPr>
        </p:nvSpPr>
        <p:spPr>
          <a:xfrm>
            <a:off x="457200" y="1056443"/>
            <a:ext cx="7861177" cy="5246703"/>
          </a:xfrm>
        </p:spPr>
        <p:txBody>
          <a:bodyPr/>
          <a:lstStyle/>
          <a:p>
            <a:pPr algn="just">
              <a:lnSpc>
                <a:spcPct val="150000"/>
              </a:lnSpc>
            </a:pPr>
            <a:r>
              <a:rPr lang="en-GB" dirty="0"/>
              <a:t>Lets suppose you want to buy a car.</a:t>
            </a:r>
          </a:p>
          <a:p>
            <a:pPr algn="just">
              <a:lnSpc>
                <a:spcPct val="150000"/>
              </a:lnSpc>
            </a:pPr>
            <a:r>
              <a:rPr lang="en-GB" dirty="0"/>
              <a:t>You would be looking into various factors like the model, year, capacity, colour, number of  air bags and finally the price.</a:t>
            </a:r>
          </a:p>
          <a:p>
            <a:pPr algn="just">
              <a:lnSpc>
                <a:spcPct val="150000"/>
              </a:lnSpc>
            </a:pPr>
            <a:r>
              <a:rPr lang="en-GB" dirty="0"/>
              <a:t>You would be checking condition after condition and finally arrive at  a decision and that’s exactly how the decision tree works.</a:t>
            </a:r>
          </a:p>
          <a:p>
            <a:pPr algn="just">
              <a:lnSpc>
                <a:spcPct val="150000"/>
              </a:lnSpc>
            </a:pPr>
            <a:r>
              <a:rPr lang="en-GB" dirty="0"/>
              <a:t>Whenever you check for any condition, you arrive at an output in </a:t>
            </a:r>
          </a:p>
          <a:p>
            <a:pPr marL="0" indent="0" algn="just">
              <a:lnSpc>
                <a:spcPct val="150000"/>
              </a:lnSpc>
              <a:buNone/>
            </a:pPr>
            <a:r>
              <a:rPr lang="en-GB" dirty="0"/>
              <a:t>     one or two levels.</a:t>
            </a:r>
          </a:p>
          <a:p>
            <a:pPr algn="just">
              <a:lnSpc>
                <a:spcPct val="150000"/>
              </a:lnSpc>
            </a:pPr>
            <a:r>
              <a:rPr lang="en-GB" dirty="0"/>
              <a:t>Decision tree is a type of classification under supervised model in machine learning where it checks the conditions and provide output accordingly.</a:t>
            </a:r>
          </a:p>
          <a:p>
            <a:endParaRPr lang="en-GB" dirty="0"/>
          </a:p>
        </p:txBody>
      </p:sp>
    </p:spTree>
    <p:extLst>
      <p:ext uri="{BB962C8B-B14F-4D97-AF65-F5344CB8AC3E}">
        <p14:creationId xmlns:p14="http://schemas.microsoft.com/office/powerpoint/2010/main" val="423779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44C3-5613-4EC6-B72C-1215C1D34D64}"/>
              </a:ext>
            </a:extLst>
          </p:cNvPr>
          <p:cNvSpPr>
            <a:spLocks noGrp="1"/>
          </p:cNvSpPr>
          <p:nvPr>
            <p:ph type="title"/>
          </p:nvPr>
        </p:nvSpPr>
        <p:spPr/>
        <p:txBody>
          <a:bodyPr/>
          <a:lstStyle/>
          <a:p>
            <a:r>
              <a:rPr lang="en-GB" dirty="0"/>
              <a:t>What is a decision tree?</a:t>
            </a:r>
          </a:p>
        </p:txBody>
      </p:sp>
      <p:sp>
        <p:nvSpPr>
          <p:cNvPr id="3" name="Text Placeholder 2">
            <a:extLst>
              <a:ext uri="{FF2B5EF4-FFF2-40B4-BE49-F238E27FC236}">
                <a16:creationId xmlns:a16="http://schemas.microsoft.com/office/drawing/2014/main" id="{3D0882FC-6169-4A07-A4F1-227268036D31}"/>
              </a:ext>
            </a:extLst>
          </p:cNvPr>
          <p:cNvSpPr>
            <a:spLocks noGrp="1"/>
          </p:cNvSpPr>
          <p:nvPr>
            <p:ph type="body" sz="quarter" idx="10"/>
          </p:nvPr>
        </p:nvSpPr>
        <p:spPr>
          <a:xfrm>
            <a:off x="457200" y="1587500"/>
            <a:ext cx="7807911" cy="4318000"/>
          </a:xfrm>
        </p:spPr>
        <p:txBody>
          <a:bodyPr/>
          <a:lstStyle/>
          <a:p>
            <a:pPr algn="just">
              <a:lnSpc>
                <a:spcPct val="150000"/>
              </a:lnSpc>
            </a:pPr>
            <a:r>
              <a:rPr lang="en-GB" dirty="0"/>
              <a:t>Decision tree is a tree shaped representation of the course of actions or outcomes from different conditions.</a:t>
            </a:r>
          </a:p>
          <a:p>
            <a:pPr algn="just">
              <a:lnSpc>
                <a:spcPct val="150000"/>
              </a:lnSpc>
            </a:pPr>
            <a:r>
              <a:rPr lang="en-GB" dirty="0"/>
              <a:t>Each and every branch of the tree is used to represent any possible decision or output.</a:t>
            </a:r>
          </a:p>
          <a:p>
            <a:pPr algn="just">
              <a:lnSpc>
                <a:spcPct val="150000"/>
              </a:lnSpc>
            </a:pPr>
            <a:r>
              <a:rPr lang="en-GB" dirty="0"/>
              <a:t>The starting node of the tree is called the root node, whereas the nodes with the outputs with the decision or outputs are called as leaf nodes.</a:t>
            </a:r>
          </a:p>
          <a:p>
            <a:endParaRPr lang="en-GB" dirty="0"/>
          </a:p>
        </p:txBody>
      </p:sp>
    </p:spTree>
    <p:extLst>
      <p:ext uri="{BB962C8B-B14F-4D97-AF65-F5344CB8AC3E}">
        <p14:creationId xmlns:p14="http://schemas.microsoft.com/office/powerpoint/2010/main" val="259901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B5E8-2216-4EA4-AABE-A04C70680A72}"/>
              </a:ext>
            </a:extLst>
          </p:cNvPr>
          <p:cNvSpPr>
            <a:spLocks noGrp="1"/>
          </p:cNvSpPr>
          <p:nvPr>
            <p:ph type="title"/>
          </p:nvPr>
        </p:nvSpPr>
        <p:spPr/>
        <p:txBody>
          <a:bodyPr/>
          <a:lstStyle/>
          <a:p>
            <a:r>
              <a:rPr lang="en-GB" dirty="0"/>
              <a:t>Decision tree-Example</a:t>
            </a:r>
          </a:p>
        </p:txBody>
      </p:sp>
      <p:sp>
        <p:nvSpPr>
          <p:cNvPr id="3" name="Text Placeholder 2">
            <a:extLst>
              <a:ext uri="{FF2B5EF4-FFF2-40B4-BE49-F238E27FC236}">
                <a16:creationId xmlns:a16="http://schemas.microsoft.com/office/drawing/2014/main" id="{A8425DEC-E0BB-49DC-A395-918586FD44D0}"/>
              </a:ext>
            </a:extLst>
          </p:cNvPr>
          <p:cNvSpPr>
            <a:spLocks noGrp="1"/>
          </p:cNvSpPr>
          <p:nvPr>
            <p:ph type="body" sz="quarter" idx="10"/>
          </p:nvPr>
        </p:nvSpPr>
        <p:spPr>
          <a:xfrm>
            <a:off x="457200" y="1587500"/>
            <a:ext cx="7559336" cy="4318000"/>
          </a:xfrm>
        </p:spPr>
        <p:txBody>
          <a:bodyPr/>
          <a:lstStyle/>
          <a:p>
            <a:pPr marL="0" indent="0">
              <a:buNone/>
            </a:pPr>
            <a:r>
              <a:rPr lang="en-GB" dirty="0"/>
              <a:t>Following example depicts the usage of decision trees.</a:t>
            </a:r>
          </a:p>
          <a:p>
            <a:pPr marL="0" indent="0">
              <a:buNone/>
            </a:pPr>
            <a:endParaRPr lang="en-GB" dirty="0"/>
          </a:p>
          <a:p>
            <a:endParaRPr lang="en-GB" dirty="0"/>
          </a:p>
        </p:txBody>
      </p:sp>
      <p:pic>
        <p:nvPicPr>
          <p:cNvPr id="5" name="Picture 4">
            <a:extLst>
              <a:ext uri="{FF2B5EF4-FFF2-40B4-BE49-F238E27FC236}">
                <a16:creationId xmlns:a16="http://schemas.microsoft.com/office/drawing/2014/main" id="{0FF348B5-508D-4656-9E5E-D451871210F6}"/>
              </a:ext>
            </a:extLst>
          </p:cNvPr>
          <p:cNvPicPr>
            <a:picLocks noChangeAspect="1"/>
          </p:cNvPicPr>
          <p:nvPr/>
        </p:nvPicPr>
        <p:blipFill>
          <a:blip r:embed="rId2"/>
          <a:stretch>
            <a:fillRect/>
          </a:stretch>
        </p:blipFill>
        <p:spPr>
          <a:xfrm>
            <a:off x="2092739" y="2575878"/>
            <a:ext cx="4621169" cy="2895851"/>
          </a:xfrm>
          <a:prstGeom prst="rect">
            <a:avLst/>
          </a:prstGeom>
        </p:spPr>
      </p:pic>
      <p:sp>
        <p:nvSpPr>
          <p:cNvPr id="6" name="TextBox 5">
            <a:extLst>
              <a:ext uri="{FF2B5EF4-FFF2-40B4-BE49-F238E27FC236}">
                <a16:creationId xmlns:a16="http://schemas.microsoft.com/office/drawing/2014/main" id="{E96DED05-C6EA-4018-B7C8-89DF947EEF38}"/>
              </a:ext>
            </a:extLst>
          </p:cNvPr>
          <p:cNvSpPr txBox="1"/>
          <p:nvPr/>
        </p:nvSpPr>
        <p:spPr>
          <a:xfrm>
            <a:off x="346229" y="6391922"/>
            <a:ext cx="6367679" cy="369332"/>
          </a:xfrm>
          <a:prstGeom prst="rect">
            <a:avLst/>
          </a:prstGeom>
          <a:noFill/>
        </p:spPr>
        <p:txBody>
          <a:bodyPr wrap="square" rtlCol="0">
            <a:spAutoFit/>
          </a:bodyPr>
          <a:lstStyle/>
          <a:p>
            <a:r>
              <a:rPr lang="en-GB" dirty="0"/>
              <a:t>                                                        </a:t>
            </a:r>
            <a:r>
              <a:rPr lang="en-GB" dirty="0" err="1"/>
              <a:t>Image:medium</a:t>
            </a:r>
            <a:endParaRPr lang="en-GB" dirty="0"/>
          </a:p>
        </p:txBody>
      </p:sp>
    </p:spTree>
    <p:extLst>
      <p:ext uri="{BB962C8B-B14F-4D97-AF65-F5344CB8AC3E}">
        <p14:creationId xmlns:p14="http://schemas.microsoft.com/office/powerpoint/2010/main" val="2822015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CE0A-3685-4F45-9AE7-61276BCB700F}"/>
              </a:ext>
            </a:extLst>
          </p:cNvPr>
          <p:cNvSpPr>
            <a:spLocks noGrp="1"/>
          </p:cNvSpPr>
          <p:nvPr>
            <p:ph type="title"/>
          </p:nvPr>
        </p:nvSpPr>
        <p:spPr/>
        <p:txBody>
          <a:bodyPr/>
          <a:lstStyle/>
          <a:p>
            <a:r>
              <a:rPr lang="en-GB" dirty="0"/>
              <a:t>Applications of Decision trees</a:t>
            </a:r>
          </a:p>
        </p:txBody>
      </p:sp>
      <p:sp>
        <p:nvSpPr>
          <p:cNvPr id="3" name="Text Placeholder 2">
            <a:extLst>
              <a:ext uri="{FF2B5EF4-FFF2-40B4-BE49-F238E27FC236}">
                <a16:creationId xmlns:a16="http://schemas.microsoft.com/office/drawing/2014/main" id="{A4DF0A2D-9635-47C3-BCF5-B2571B83DC67}"/>
              </a:ext>
            </a:extLst>
          </p:cNvPr>
          <p:cNvSpPr>
            <a:spLocks noGrp="1"/>
          </p:cNvSpPr>
          <p:nvPr>
            <p:ph type="body" sz="quarter" idx="10"/>
          </p:nvPr>
        </p:nvSpPr>
        <p:spPr>
          <a:xfrm>
            <a:off x="457200" y="1417637"/>
            <a:ext cx="7949953" cy="4699077"/>
          </a:xfrm>
        </p:spPr>
        <p:txBody>
          <a:bodyPr/>
          <a:lstStyle/>
          <a:p>
            <a:pPr algn="just">
              <a:lnSpc>
                <a:spcPct val="200000"/>
              </a:lnSpc>
            </a:pPr>
            <a:r>
              <a:rPr lang="en-GB" dirty="0"/>
              <a:t>Decision trees can be used to solve classification and regression problems.</a:t>
            </a:r>
          </a:p>
          <a:p>
            <a:pPr algn="just">
              <a:lnSpc>
                <a:spcPct val="200000"/>
              </a:lnSpc>
            </a:pPr>
            <a:r>
              <a:rPr lang="en-GB" dirty="0"/>
              <a:t>In classification, given a set of features, you could use decision trees to split into different categories.</a:t>
            </a:r>
          </a:p>
          <a:p>
            <a:pPr algn="just">
              <a:lnSpc>
                <a:spcPct val="200000"/>
              </a:lnSpc>
            </a:pPr>
            <a:r>
              <a:rPr lang="en-GB" dirty="0"/>
              <a:t>Similarly, in regression you can make use of them to predict the future values given a set of values and certain conditions.</a:t>
            </a:r>
          </a:p>
          <a:p>
            <a:endParaRPr lang="en-GB" dirty="0"/>
          </a:p>
        </p:txBody>
      </p:sp>
    </p:spTree>
    <p:extLst>
      <p:ext uri="{BB962C8B-B14F-4D97-AF65-F5344CB8AC3E}">
        <p14:creationId xmlns:p14="http://schemas.microsoft.com/office/powerpoint/2010/main" val="3543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B34A-C13F-4A80-99B1-9556A0808543}"/>
              </a:ext>
            </a:extLst>
          </p:cNvPr>
          <p:cNvSpPr>
            <a:spLocks noGrp="1"/>
          </p:cNvSpPr>
          <p:nvPr>
            <p:ph type="title"/>
          </p:nvPr>
        </p:nvSpPr>
        <p:spPr/>
        <p:txBody>
          <a:bodyPr/>
          <a:lstStyle/>
          <a:p>
            <a:r>
              <a:rPr lang="en-GB" dirty="0"/>
              <a:t>Advantages</a:t>
            </a:r>
          </a:p>
        </p:txBody>
      </p:sp>
      <p:sp>
        <p:nvSpPr>
          <p:cNvPr id="3" name="Text Placeholder 2">
            <a:extLst>
              <a:ext uri="{FF2B5EF4-FFF2-40B4-BE49-F238E27FC236}">
                <a16:creationId xmlns:a16="http://schemas.microsoft.com/office/drawing/2014/main" id="{3AF737A3-0E5F-45BC-9361-98167C27ED15}"/>
              </a:ext>
            </a:extLst>
          </p:cNvPr>
          <p:cNvSpPr>
            <a:spLocks noGrp="1"/>
          </p:cNvSpPr>
          <p:nvPr>
            <p:ph type="body" sz="quarter" idx="10"/>
          </p:nvPr>
        </p:nvSpPr>
        <p:spPr>
          <a:xfrm>
            <a:off x="457200" y="1417638"/>
            <a:ext cx="7665868" cy="4487862"/>
          </a:xfrm>
        </p:spPr>
        <p:txBody>
          <a:bodyPr/>
          <a:lstStyle/>
          <a:p>
            <a:pPr lvl="1">
              <a:lnSpc>
                <a:spcPct val="200000"/>
              </a:lnSpc>
            </a:pPr>
            <a:r>
              <a:rPr lang="en-GB" dirty="0">
                <a:solidFill>
                  <a:schemeClr val="tx1"/>
                </a:solidFill>
              </a:rPr>
              <a:t>Decision trees are simple to understand by anybody, interpret and analyse the results.</a:t>
            </a:r>
          </a:p>
          <a:p>
            <a:pPr lvl="1">
              <a:lnSpc>
                <a:spcPct val="200000"/>
              </a:lnSpc>
            </a:pPr>
            <a:r>
              <a:rPr lang="en-GB" dirty="0">
                <a:solidFill>
                  <a:schemeClr val="tx1"/>
                </a:solidFill>
              </a:rPr>
              <a:t>Very less amount of data preparation is required.</a:t>
            </a:r>
          </a:p>
          <a:p>
            <a:pPr lvl="1">
              <a:lnSpc>
                <a:spcPct val="200000"/>
              </a:lnSpc>
            </a:pPr>
            <a:r>
              <a:rPr lang="en-GB" dirty="0">
                <a:solidFill>
                  <a:schemeClr val="tx1"/>
                </a:solidFill>
              </a:rPr>
              <a:t>It can be used for categorical and continuous variables.</a:t>
            </a:r>
          </a:p>
          <a:p>
            <a:pPr lvl="1">
              <a:lnSpc>
                <a:spcPct val="200000"/>
              </a:lnSpc>
            </a:pPr>
            <a:r>
              <a:rPr lang="en-GB" dirty="0">
                <a:solidFill>
                  <a:schemeClr val="tx1"/>
                </a:solidFill>
              </a:rPr>
              <a:t>Non-linear parameters do not affect its performance.</a:t>
            </a:r>
          </a:p>
        </p:txBody>
      </p:sp>
    </p:spTree>
    <p:extLst>
      <p:ext uri="{BB962C8B-B14F-4D97-AF65-F5344CB8AC3E}">
        <p14:creationId xmlns:p14="http://schemas.microsoft.com/office/powerpoint/2010/main" val="4205865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F005-FF74-496C-BF94-CE00E81107D9}"/>
              </a:ext>
            </a:extLst>
          </p:cNvPr>
          <p:cNvSpPr>
            <a:spLocks noGrp="1"/>
          </p:cNvSpPr>
          <p:nvPr>
            <p:ph type="title"/>
          </p:nvPr>
        </p:nvSpPr>
        <p:spPr/>
        <p:txBody>
          <a:bodyPr/>
          <a:lstStyle/>
          <a:p>
            <a:r>
              <a:rPr lang="en-GB" dirty="0"/>
              <a:t>Disadvantages of decision tree</a:t>
            </a:r>
          </a:p>
        </p:txBody>
      </p:sp>
      <p:sp>
        <p:nvSpPr>
          <p:cNvPr id="3" name="Text Placeholder 2">
            <a:extLst>
              <a:ext uri="{FF2B5EF4-FFF2-40B4-BE49-F238E27FC236}">
                <a16:creationId xmlns:a16="http://schemas.microsoft.com/office/drawing/2014/main" id="{28C3E71F-30F1-48AE-B9F7-D185D0D6AA77}"/>
              </a:ext>
            </a:extLst>
          </p:cNvPr>
          <p:cNvSpPr>
            <a:spLocks noGrp="1"/>
          </p:cNvSpPr>
          <p:nvPr>
            <p:ph type="body" sz="quarter" idx="10"/>
          </p:nvPr>
        </p:nvSpPr>
        <p:spPr>
          <a:xfrm>
            <a:off x="457200" y="1587500"/>
            <a:ext cx="7772400" cy="4318000"/>
          </a:xfrm>
        </p:spPr>
        <p:txBody>
          <a:bodyPr/>
          <a:lstStyle/>
          <a:p>
            <a:pPr algn="just">
              <a:lnSpc>
                <a:spcPct val="150000"/>
              </a:lnSpc>
            </a:pPr>
            <a:r>
              <a:rPr lang="en-GB" dirty="0"/>
              <a:t>There is a possibility of having overfitting of data.</a:t>
            </a:r>
          </a:p>
          <a:p>
            <a:pPr algn="just">
              <a:lnSpc>
                <a:spcPct val="150000"/>
              </a:lnSpc>
            </a:pPr>
            <a:endParaRPr lang="en-GB" dirty="0"/>
          </a:p>
          <a:p>
            <a:pPr algn="just">
              <a:lnSpc>
                <a:spcPct val="150000"/>
              </a:lnSpc>
            </a:pPr>
            <a:r>
              <a:rPr lang="en-GB" dirty="0"/>
              <a:t>Even a for a small variation in data, the model may become unstable.</a:t>
            </a:r>
          </a:p>
          <a:p>
            <a:pPr algn="just">
              <a:lnSpc>
                <a:spcPct val="150000"/>
              </a:lnSpc>
            </a:pPr>
            <a:endParaRPr lang="en-GB" dirty="0"/>
          </a:p>
          <a:p>
            <a:pPr algn="just">
              <a:lnSpc>
                <a:spcPct val="150000"/>
              </a:lnSpc>
            </a:pPr>
            <a:r>
              <a:rPr lang="en-GB" dirty="0"/>
              <a:t>Because of the low-bias in the highly complicated trees, it becomes very difficult to work with the new data.</a:t>
            </a:r>
          </a:p>
          <a:p>
            <a:endParaRPr lang="en-GB" dirty="0"/>
          </a:p>
        </p:txBody>
      </p:sp>
    </p:spTree>
    <p:extLst>
      <p:ext uri="{BB962C8B-B14F-4D97-AF65-F5344CB8AC3E}">
        <p14:creationId xmlns:p14="http://schemas.microsoft.com/office/powerpoint/2010/main" val="3898848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619B-6AAA-4236-AA0B-5E12EA832297}"/>
              </a:ext>
            </a:extLst>
          </p:cNvPr>
          <p:cNvSpPr>
            <a:spLocks noGrp="1"/>
          </p:cNvSpPr>
          <p:nvPr>
            <p:ph type="title"/>
          </p:nvPr>
        </p:nvSpPr>
        <p:spPr>
          <a:xfrm>
            <a:off x="457200" y="0"/>
            <a:ext cx="8229600" cy="1143000"/>
          </a:xfrm>
        </p:spPr>
        <p:txBody>
          <a:bodyPr/>
          <a:lstStyle/>
          <a:p>
            <a:r>
              <a:rPr lang="en-GB" dirty="0"/>
              <a:t>Terminologies</a:t>
            </a:r>
          </a:p>
        </p:txBody>
      </p:sp>
      <p:sp>
        <p:nvSpPr>
          <p:cNvPr id="3" name="Text Placeholder 2">
            <a:extLst>
              <a:ext uri="{FF2B5EF4-FFF2-40B4-BE49-F238E27FC236}">
                <a16:creationId xmlns:a16="http://schemas.microsoft.com/office/drawing/2014/main" id="{361F8EFF-C7A0-49BE-A002-EF4D1799A06A}"/>
              </a:ext>
            </a:extLst>
          </p:cNvPr>
          <p:cNvSpPr>
            <a:spLocks noGrp="1"/>
          </p:cNvSpPr>
          <p:nvPr>
            <p:ph type="body" sz="quarter" idx="10"/>
          </p:nvPr>
        </p:nvSpPr>
        <p:spPr>
          <a:xfrm>
            <a:off x="457200" y="911071"/>
            <a:ext cx="7870054" cy="5035858"/>
          </a:xfrm>
        </p:spPr>
        <p:txBody>
          <a:bodyPr/>
          <a:lstStyle/>
          <a:p>
            <a:pPr marL="457200" lvl="1" indent="0" algn="just">
              <a:lnSpc>
                <a:spcPct val="150000"/>
              </a:lnSpc>
              <a:buNone/>
            </a:pPr>
            <a:r>
              <a:rPr lang="en-GB" b="1" dirty="0">
                <a:solidFill>
                  <a:schemeClr val="tx1"/>
                </a:solidFill>
              </a:rPr>
              <a:t>Entropy </a:t>
            </a:r>
            <a:r>
              <a:rPr lang="en-GB" dirty="0">
                <a:solidFill>
                  <a:schemeClr val="tx1"/>
                </a:solidFill>
              </a:rPr>
              <a:t>: It is a measure of randomness or disorder in the sample.</a:t>
            </a:r>
          </a:p>
          <a:p>
            <a:pPr marL="457200" lvl="1" indent="0" algn="just">
              <a:lnSpc>
                <a:spcPct val="150000"/>
              </a:lnSpc>
              <a:buNone/>
            </a:pPr>
            <a:r>
              <a:rPr lang="en-GB" dirty="0">
                <a:solidFill>
                  <a:schemeClr val="tx1"/>
                </a:solidFill>
              </a:rPr>
              <a:t>For example, if it has got diverse data, then it is said to have high entropy. In the example shown below, as it has got flowers and leaves which are of diverse types, entropy of this particular data would be high.</a:t>
            </a:r>
          </a:p>
          <a:p>
            <a:pPr marL="457200" lvl="1" indent="0" algn="just">
              <a:lnSpc>
                <a:spcPct val="150000"/>
              </a:lnSpc>
              <a:buNone/>
            </a:pPr>
            <a:endParaRPr lang="en-GB" dirty="0">
              <a:solidFill>
                <a:schemeClr val="tx1"/>
              </a:solidFill>
            </a:endParaRPr>
          </a:p>
          <a:p>
            <a:endParaRPr lang="en-GB" dirty="0"/>
          </a:p>
        </p:txBody>
      </p:sp>
      <p:pic>
        <p:nvPicPr>
          <p:cNvPr id="5" name="Picture 4" descr="Image result for collection of flowers">
            <a:extLst>
              <a:ext uri="{FF2B5EF4-FFF2-40B4-BE49-F238E27FC236}">
                <a16:creationId xmlns:a16="http://schemas.microsoft.com/office/drawing/2014/main" id="{01DC325A-CA7F-4D10-904D-7B80A1480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3817791"/>
            <a:ext cx="3829050" cy="269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34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8E28-C7CF-4AD8-82CA-95AD35D04E2C}"/>
              </a:ext>
            </a:extLst>
          </p:cNvPr>
          <p:cNvSpPr>
            <a:spLocks noGrp="1"/>
          </p:cNvSpPr>
          <p:nvPr>
            <p:ph type="title"/>
          </p:nvPr>
        </p:nvSpPr>
        <p:spPr>
          <a:xfrm>
            <a:off x="457200" y="1110"/>
            <a:ext cx="8229600" cy="1143000"/>
          </a:xfrm>
        </p:spPr>
        <p:txBody>
          <a:bodyPr/>
          <a:lstStyle/>
          <a:p>
            <a:r>
              <a:rPr lang="en-GB" dirty="0"/>
              <a:t>Calculation of entropy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5A7D07B-8A32-4F7F-968E-9311D8EE6CB9}"/>
                  </a:ext>
                </a:extLst>
              </p:cNvPr>
              <p:cNvSpPr>
                <a:spLocks noGrp="1"/>
              </p:cNvSpPr>
              <p:nvPr>
                <p:ph type="body" sz="quarter" idx="10"/>
              </p:nvPr>
            </p:nvSpPr>
            <p:spPr>
              <a:xfrm>
                <a:off x="457200" y="1144110"/>
                <a:ext cx="7914443" cy="5141280"/>
              </a:xfrm>
            </p:spPr>
            <p:txBody>
              <a:bodyPr/>
              <a:lstStyle/>
              <a:p>
                <a:pPr marL="0" indent="0">
                  <a:buNone/>
                </a:pPr>
                <a:r>
                  <a:rPr lang="en-GB" dirty="0"/>
                  <a:t>Entropy is calculated as follows:</a:t>
                </a:r>
              </a:p>
              <a:p>
                <a:endParaRPr lang="en-GB" dirty="0"/>
              </a:p>
              <a:p>
                <a:endParaRPr lang="en-GB" dirty="0"/>
              </a:p>
              <a:p>
                <a:endParaRPr lang="en-GB" dirty="0"/>
              </a:p>
              <a:p>
                <a:pPr marL="0" indent="0" algn="just">
                  <a:lnSpc>
                    <a:spcPct val="150000"/>
                  </a:lnSpc>
                  <a:buNone/>
                </a:pPr>
                <a:r>
                  <a:rPr lang="en-GB" dirty="0"/>
                  <a:t>Where s is the number of occurrences of an element or any 	class in the data. In the picture that is shown in the previous 	slide, there are 3 flowers and one butterfly. </a:t>
                </a:r>
              </a:p>
              <a:p>
                <a:pPr marL="0" indent="0" algn="just">
                  <a:lnSpc>
                    <a:spcPct val="150000"/>
                  </a:lnSpc>
                  <a:buNone/>
                </a:pPr>
                <a:r>
                  <a:rPr lang="en-GB" dirty="0"/>
                  <a:t>So the total number of objects in the picture is 4 and the probability of flowers is 3/4 and for butterfly it is ¼.</a:t>
                </a:r>
              </a:p>
              <a:p>
                <a:pPr marL="0" indent="0" algn="just">
                  <a:lnSpc>
                    <a:spcPct val="150000"/>
                  </a:lnSpc>
                  <a:buNone/>
                </a:pPr>
                <a:r>
                  <a:rPr lang="en-GB" dirty="0"/>
                  <a:t>Substituting the values the entropy would become</a:t>
                </a:r>
              </a:p>
              <a:p>
                <a:pPr marL="0" indent="0">
                  <a:buNone/>
                </a:pPr>
                <a:r>
                  <a:rPr lang="en-GB" dirty="0">
                    <a:solidFill>
                      <a:schemeClr val="tx1"/>
                    </a:solidFill>
                  </a:rPr>
                  <a:t>                  E(s) = -(3/4)</a:t>
                </a:r>
                <a14:m>
                  <m:oMath xmlns:m="http://schemas.openxmlformats.org/officeDocument/2006/math">
                    <m:func>
                      <m:funcPr>
                        <m:ctrlPr>
                          <a:rPr lang="en-GB" i="1" dirty="0">
                            <a:solidFill>
                              <a:schemeClr val="tx1"/>
                            </a:solidFill>
                            <a:latin typeface="Cambria Math" panose="02040503050406030204" pitchFamily="18" charset="0"/>
                          </a:rPr>
                        </m:ctrlPr>
                      </m:funcPr>
                      <m:fName>
                        <m:sSub>
                          <m:sSubPr>
                            <m:ctrlPr>
                              <a:rPr lang="en-GB" i="1" dirty="0">
                                <a:solidFill>
                                  <a:schemeClr val="tx1"/>
                                </a:solidFill>
                                <a:latin typeface="Cambria Math" panose="02040503050406030204" pitchFamily="18" charset="0"/>
                              </a:rPr>
                            </m:ctrlPr>
                          </m:sSubPr>
                          <m:e>
                            <m:r>
                              <m:rPr>
                                <m:sty m:val="p"/>
                              </m:rPr>
                              <a:rPr lang="en-GB" dirty="0">
                                <a:solidFill>
                                  <a:schemeClr val="tx1"/>
                                </a:solidFill>
                                <a:latin typeface="Cambria Math" panose="02040503050406030204" pitchFamily="18" charset="0"/>
                              </a:rPr>
                              <m:t>log</m:t>
                            </m:r>
                          </m:e>
                          <m:sub>
                            <m:r>
                              <a:rPr lang="en-GB" dirty="0">
                                <a:solidFill>
                                  <a:schemeClr val="tx1"/>
                                </a:solidFill>
                                <a:latin typeface="Cambria Math" panose="02040503050406030204" pitchFamily="18" charset="0"/>
                              </a:rPr>
                              <m:t>2</m:t>
                            </m:r>
                          </m:sub>
                        </m:sSub>
                      </m:fName>
                      <m:e>
                        <m:d>
                          <m:dPr>
                            <m:ctrlPr>
                              <a:rPr lang="en-GB" i="1" dirty="0">
                                <a:solidFill>
                                  <a:schemeClr val="tx1"/>
                                </a:solidFill>
                                <a:latin typeface="Cambria Math" panose="02040503050406030204" pitchFamily="18" charset="0"/>
                              </a:rPr>
                            </m:ctrlPr>
                          </m:dPr>
                          <m:e>
                            <m:f>
                              <m:fPr>
                                <m:ctrlPr>
                                  <a:rPr lang="en-GB" i="1" dirty="0">
                                    <a:solidFill>
                                      <a:schemeClr val="tx1"/>
                                    </a:solidFill>
                                    <a:latin typeface="Cambria Math" panose="02040503050406030204" pitchFamily="18" charset="0"/>
                                  </a:rPr>
                                </m:ctrlPr>
                              </m:fPr>
                              <m:num>
                                <m:r>
                                  <a:rPr lang="en-GB" dirty="0">
                                    <a:solidFill>
                                      <a:schemeClr val="tx1"/>
                                    </a:solidFill>
                                    <a:latin typeface="Cambria Math" panose="02040503050406030204" pitchFamily="18" charset="0"/>
                                  </a:rPr>
                                  <m:t>3</m:t>
                                </m:r>
                              </m:num>
                              <m:den>
                                <m:r>
                                  <a:rPr lang="en-GB" dirty="0">
                                    <a:solidFill>
                                      <a:schemeClr val="tx1"/>
                                    </a:solidFill>
                                    <a:latin typeface="Cambria Math" panose="02040503050406030204" pitchFamily="18" charset="0"/>
                                  </a:rPr>
                                  <m:t>4</m:t>
                                </m:r>
                              </m:den>
                            </m:f>
                          </m:e>
                        </m:d>
                      </m:e>
                    </m:func>
                  </m:oMath>
                </a14:m>
                <a:r>
                  <a:rPr lang="en-GB" dirty="0">
                    <a:solidFill>
                      <a:schemeClr val="tx1"/>
                    </a:solidFill>
                  </a:rPr>
                  <a:t>-(1/4)</a:t>
                </a:r>
                <a14:m>
                  <m:oMath xmlns:m="http://schemas.openxmlformats.org/officeDocument/2006/math">
                    <m:func>
                      <m:funcPr>
                        <m:ctrlPr>
                          <a:rPr lang="en-GB" i="1" dirty="0">
                            <a:solidFill>
                              <a:schemeClr val="tx1"/>
                            </a:solidFill>
                            <a:latin typeface="Cambria Math" panose="02040503050406030204" pitchFamily="18" charset="0"/>
                          </a:rPr>
                        </m:ctrlPr>
                      </m:funcPr>
                      <m:fName>
                        <m:sSub>
                          <m:sSubPr>
                            <m:ctrlPr>
                              <a:rPr lang="en-GB" i="1" dirty="0">
                                <a:solidFill>
                                  <a:schemeClr val="tx1"/>
                                </a:solidFill>
                                <a:latin typeface="Cambria Math" panose="02040503050406030204" pitchFamily="18" charset="0"/>
                              </a:rPr>
                            </m:ctrlPr>
                          </m:sSubPr>
                          <m:e>
                            <m:r>
                              <m:rPr>
                                <m:sty m:val="p"/>
                              </m:rPr>
                              <a:rPr lang="en-GB" dirty="0">
                                <a:solidFill>
                                  <a:schemeClr val="tx1"/>
                                </a:solidFill>
                                <a:latin typeface="Cambria Math" panose="02040503050406030204" pitchFamily="18" charset="0"/>
                              </a:rPr>
                              <m:t>log</m:t>
                            </m:r>
                          </m:e>
                          <m:sub>
                            <m:r>
                              <a:rPr lang="en-GB" dirty="0">
                                <a:solidFill>
                                  <a:schemeClr val="tx1"/>
                                </a:solidFill>
                                <a:latin typeface="Cambria Math" panose="02040503050406030204" pitchFamily="18" charset="0"/>
                              </a:rPr>
                              <m:t>2</m:t>
                            </m:r>
                          </m:sub>
                        </m:sSub>
                      </m:fName>
                      <m:e>
                        <m:d>
                          <m:dPr>
                            <m:ctrlPr>
                              <a:rPr lang="en-GB" i="1" dirty="0">
                                <a:solidFill>
                                  <a:schemeClr val="tx1"/>
                                </a:solidFill>
                                <a:latin typeface="Cambria Math" panose="02040503050406030204" pitchFamily="18" charset="0"/>
                              </a:rPr>
                            </m:ctrlPr>
                          </m:dPr>
                          <m:e>
                            <m:f>
                              <m:fPr>
                                <m:ctrlPr>
                                  <a:rPr lang="en-GB" i="1" dirty="0">
                                    <a:solidFill>
                                      <a:schemeClr val="tx1"/>
                                    </a:solidFill>
                                    <a:latin typeface="Cambria Math" panose="02040503050406030204" pitchFamily="18" charset="0"/>
                                  </a:rPr>
                                </m:ctrlPr>
                              </m:fPr>
                              <m:num>
                                <m:r>
                                  <a:rPr lang="en-GB" dirty="0">
                                    <a:solidFill>
                                      <a:schemeClr val="tx1"/>
                                    </a:solidFill>
                                    <a:latin typeface="Cambria Math" panose="02040503050406030204" pitchFamily="18" charset="0"/>
                                  </a:rPr>
                                  <m:t>1</m:t>
                                </m:r>
                              </m:num>
                              <m:den>
                                <m:r>
                                  <a:rPr lang="en-GB" dirty="0">
                                    <a:solidFill>
                                      <a:schemeClr val="tx1"/>
                                    </a:solidFill>
                                    <a:latin typeface="Cambria Math" panose="02040503050406030204" pitchFamily="18" charset="0"/>
                                  </a:rPr>
                                  <m:t>4</m:t>
                                </m:r>
                              </m:den>
                            </m:f>
                          </m:e>
                        </m:d>
                      </m:e>
                    </m:func>
                  </m:oMath>
                </a14:m>
                <a:r>
                  <a:rPr lang="en-GB" dirty="0">
                    <a:solidFill>
                      <a:schemeClr val="tx1"/>
                    </a:solidFill>
                  </a:rPr>
                  <a:t> ~ 0.811</a:t>
                </a:r>
              </a:p>
            </p:txBody>
          </p:sp>
        </mc:Choice>
        <mc:Fallback xmlns="">
          <p:sp>
            <p:nvSpPr>
              <p:cNvPr id="3" name="Text Placeholder 2">
                <a:extLst>
                  <a:ext uri="{FF2B5EF4-FFF2-40B4-BE49-F238E27FC236}">
                    <a16:creationId xmlns:a16="http://schemas.microsoft.com/office/drawing/2014/main" id="{E5A7D07B-8A32-4F7F-968E-9311D8EE6CB9}"/>
                  </a:ext>
                </a:extLst>
              </p:cNvPr>
              <p:cNvSpPr>
                <a:spLocks noGrp="1" noRot="1" noChangeAspect="1" noMove="1" noResize="1" noEditPoints="1" noAdjustHandles="1" noChangeArrowheads="1" noChangeShapeType="1" noTextEdit="1"/>
              </p:cNvSpPr>
              <p:nvPr>
                <p:ph type="body" sz="quarter" idx="10"/>
              </p:nvPr>
            </p:nvSpPr>
            <p:spPr>
              <a:xfrm>
                <a:off x="457200" y="1144110"/>
                <a:ext cx="7914443" cy="5141280"/>
              </a:xfrm>
              <a:blipFill>
                <a:blip r:embed="rId2"/>
                <a:stretch>
                  <a:fillRect l="-770" t="-593" r="-77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691C0ED0-BCB6-467F-9D50-C1FA2309ED51}"/>
              </a:ext>
            </a:extLst>
          </p:cNvPr>
          <p:cNvPicPr>
            <a:picLocks noChangeAspect="1"/>
          </p:cNvPicPr>
          <p:nvPr/>
        </p:nvPicPr>
        <p:blipFill>
          <a:blip r:embed="rId3"/>
          <a:stretch>
            <a:fillRect/>
          </a:stretch>
        </p:blipFill>
        <p:spPr>
          <a:xfrm>
            <a:off x="2321941" y="1738422"/>
            <a:ext cx="3718882" cy="729570"/>
          </a:xfrm>
          <a:prstGeom prst="rect">
            <a:avLst/>
          </a:prstGeom>
        </p:spPr>
      </p:pic>
    </p:spTree>
    <p:extLst>
      <p:ext uri="{BB962C8B-B14F-4D97-AF65-F5344CB8AC3E}">
        <p14:creationId xmlns:p14="http://schemas.microsoft.com/office/powerpoint/2010/main" val="192948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AA6E-DE67-40BA-9390-D27599F14707}"/>
              </a:ext>
            </a:extLst>
          </p:cNvPr>
          <p:cNvSpPr>
            <a:spLocks noGrp="1"/>
          </p:cNvSpPr>
          <p:nvPr>
            <p:ph type="title"/>
          </p:nvPr>
        </p:nvSpPr>
        <p:spPr>
          <a:xfrm>
            <a:off x="457200" y="274638"/>
            <a:ext cx="8229600" cy="677862"/>
          </a:xfrm>
        </p:spPr>
        <p:txBody>
          <a:bodyPr>
            <a:normAutofit fontScale="90000"/>
          </a:bodyPr>
          <a:lstStyle/>
          <a:p>
            <a:r>
              <a:rPr lang="en-GB" dirty="0"/>
              <a:t>Introduction</a:t>
            </a:r>
          </a:p>
        </p:txBody>
      </p:sp>
      <p:sp>
        <p:nvSpPr>
          <p:cNvPr id="3" name="Text Placeholder 2">
            <a:extLst>
              <a:ext uri="{FF2B5EF4-FFF2-40B4-BE49-F238E27FC236}">
                <a16:creationId xmlns:a16="http://schemas.microsoft.com/office/drawing/2014/main" id="{61738758-5E1B-4774-9B9B-4CE69B143A4D}"/>
              </a:ext>
            </a:extLst>
          </p:cNvPr>
          <p:cNvSpPr>
            <a:spLocks noGrp="1"/>
          </p:cNvSpPr>
          <p:nvPr>
            <p:ph type="body" sz="quarter" idx="10"/>
          </p:nvPr>
        </p:nvSpPr>
        <p:spPr>
          <a:xfrm>
            <a:off x="457200" y="1038687"/>
            <a:ext cx="8229600" cy="5379868"/>
          </a:xfrm>
        </p:spPr>
        <p:txBody>
          <a:bodyPr>
            <a:normAutofit fontScale="85000" lnSpcReduction="10000"/>
          </a:bodyPr>
          <a:lstStyle/>
          <a:p>
            <a:pPr marL="0" indent="0">
              <a:lnSpc>
                <a:spcPct val="170000"/>
              </a:lnSpc>
              <a:spcBef>
                <a:spcPts val="700"/>
              </a:spcBef>
              <a:buNone/>
            </a:pPr>
            <a:r>
              <a:rPr lang="en-GB" sz="2400" b="1" dirty="0"/>
              <a:t>Machine Learning is a subset of AI  which focuses mainly in the designing of the system which allows the machines to learn and make predictions by inferring knowledge from data.</a:t>
            </a:r>
          </a:p>
          <a:p>
            <a:pPr marL="0" indent="0" algn="ctr">
              <a:spcBef>
                <a:spcPts val="700"/>
              </a:spcBef>
              <a:buNone/>
            </a:pPr>
            <a:endParaRPr lang="en-GB" sz="2400" b="1" dirty="0"/>
          </a:p>
          <a:p>
            <a:pPr marL="0" indent="0">
              <a:spcBef>
                <a:spcPts val="700"/>
              </a:spcBef>
              <a:buNone/>
            </a:pPr>
            <a:r>
              <a:rPr lang="en-GB" sz="2400" dirty="0"/>
              <a:t>Machines combine algorithm and dataset to create models.</a:t>
            </a:r>
          </a:p>
          <a:p>
            <a:pPr marL="0" indent="0">
              <a:buNone/>
            </a:pPr>
            <a:endParaRPr lang="en-GB" sz="2400" dirty="0"/>
          </a:p>
          <a:p>
            <a:pPr marL="0" indent="0">
              <a:buNone/>
            </a:pPr>
            <a:r>
              <a:rPr lang="en-GB" sz="2400" dirty="0"/>
              <a:t>The end result of ML is a model that should:</a:t>
            </a:r>
          </a:p>
          <a:p>
            <a:pPr marL="0" indent="0">
              <a:buNone/>
            </a:pPr>
            <a:endParaRPr lang="en-GB" sz="2400" dirty="0"/>
          </a:p>
          <a:p>
            <a:pPr lvl="1"/>
            <a:r>
              <a:rPr lang="en-GB" dirty="0">
                <a:solidFill>
                  <a:schemeClr val="tx1"/>
                </a:solidFill>
              </a:rPr>
              <a:t>Be able to take an input</a:t>
            </a:r>
          </a:p>
          <a:p>
            <a:pPr lvl="1"/>
            <a:endParaRPr lang="en-GB" dirty="0">
              <a:solidFill>
                <a:schemeClr val="tx1"/>
              </a:solidFill>
            </a:endParaRPr>
          </a:p>
          <a:p>
            <a:pPr lvl="1"/>
            <a:r>
              <a:rPr lang="en-GB" dirty="0">
                <a:solidFill>
                  <a:schemeClr val="tx1"/>
                </a:solidFill>
              </a:rPr>
              <a:t>Be able to return an output</a:t>
            </a:r>
          </a:p>
          <a:p>
            <a:pPr marL="342900" lvl="1" indent="0">
              <a:buNone/>
            </a:pPr>
            <a:endParaRPr lang="en-GB" dirty="0">
              <a:solidFill>
                <a:schemeClr val="tx1"/>
              </a:solidFill>
            </a:endParaRPr>
          </a:p>
          <a:p>
            <a:pPr marL="685800" lvl="2" indent="0">
              <a:buNone/>
            </a:pPr>
            <a:r>
              <a:rPr lang="en-GB" sz="2400" dirty="0">
                <a:solidFill>
                  <a:schemeClr val="tx1"/>
                </a:solidFill>
              </a:rPr>
              <a:t> Outputs doesn’t necessarily have to be numbers</a:t>
            </a:r>
          </a:p>
          <a:p>
            <a:endParaRPr lang="en-GB" dirty="0"/>
          </a:p>
        </p:txBody>
      </p:sp>
    </p:spTree>
    <p:extLst>
      <p:ext uri="{BB962C8B-B14F-4D97-AF65-F5344CB8AC3E}">
        <p14:creationId xmlns:p14="http://schemas.microsoft.com/office/powerpoint/2010/main" val="3010698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7E413E-F3D9-4C00-B45F-F53929F4372A}"/>
              </a:ext>
            </a:extLst>
          </p:cNvPr>
          <p:cNvSpPr>
            <a:spLocks noGrp="1"/>
          </p:cNvSpPr>
          <p:nvPr>
            <p:ph type="body" sz="quarter" idx="10"/>
          </p:nvPr>
        </p:nvSpPr>
        <p:spPr>
          <a:xfrm>
            <a:off x="461639" y="381741"/>
            <a:ext cx="8149701" cy="5965794"/>
          </a:xfrm>
        </p:spPr>
        <p:txBody>
          <a:bodyPr>
            <a:noAutofit/>
          </a:bodyPr>
          <a:lstStyle/>
          <a:p>
            <a:pPr marL="0" indent="0">
              <a:buNone/>
            </a:pPr>
            <a:r>
              <a:rPr lang="en-GB" b="1" dirty="0"/>
              <a:t>Information gain:</a:t>
            </a:r>
          </a:p>
          <a:p>
            <a:pPr marL="0" indent="0">
              <a:buNone/>
            </a:pPr>
            <a:endParaRPr lang="en-GB" dirty="0"/>
          </a:p>
          <a:p>
            <a:pPr marL="0" indent="0">
              <a:lnSpc>
                <a:spcPct val="150000"/>
              </a:lnSpc>
              <a:buNone/>
            </a:pPr>
            <a:r>
              <a:rPr lang="en-GB" dirty="0"/>
              <a:t>Information gain is a measure to find out how much “information” a feature would give about the class and is calculated as follows:</a:t>
            </a:r>
          </a:p>
          <a:p>
            <a:pPr marL="0" indent="0">
              <a:lnSpc>
                <a:spcPct val="150000"/>
              </a:lnSpc>
              <a:buNone/>
            </a:pPr>
            <a:r>
              <a:rPr lang="en-GB" dirty="0"/>
              <a:t>         	 </a:t>
            </a:r>
            <a:r>
              <a:rPr lang="en-GB" b="1" dirty="0"/>
              <a:t>Information gain = entropy(parent) – [weighted average] *  	   		entropy(children)</a:t>
            </a:r>
          </a:p>
          <a:p>
            <a:pPr algn="just">
              <a:lnSpc>
                <a:spcPct val="150000"/>
              </a:lnSpc>
            </a:pPr>
            <a:r>
              <a:rPr lang="en-GB" dirty="0"/>
              <a:t>Each feature would be considered as the parent node and entropy would be calculated for it from which information gain could be calculated.</a:t>
            </a:r>
          </a:p>
          <a:p>
            <a:pPr algn="just">
              <a:lnSpc>
                <a:spcPct val="150000"/>
              </a:lnSpc>
            </a:pPr>
            <a:r>
              <a:rPr lang="en-GB" dirty="0"/>
              <a:t>Process is repeated for all the features and information gain would be calculated using the above formula.</a:t>
            </a:r>
          </a:p>
          <a:p>
            <a:pPr algn="just">
              <a:lnSpc>
                <a:spcPct val="150000"/>
              </a:lnSpc>
            </a:pPr>
            <a:r>
              <a:rPr lang="en-GB" dirty="0"/>
              <a:t>Feature with the highest information gain would  become the parent node.</a:t>
            </a:r>
          </a:p>
        </p:txBody>
      </p:sp>
    </p:spTree>
    <p:extLst>
      <p:ext uri="{BB962C8B-B14F-4D97-AF65-F5344CB8AC3E}">
        <p14:creationId xmlns:p14="http://schemas.microsoft.com/office/powerpoint/2010/main" val="2238962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51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5F76-6D7B-4B1F-BDEF-47F78930AF2B}"/>
              </a:ext>
            </a:extLst>
          </p:cNvPr>
          <p:cNvSpPr>
            <a:spLocks noGrp="1"/>
          </p:cNvSpPr>
          <p:nvPr>
            <p:ph type="title"/>
          </p:nvPr>
        </p:nvSpPr>
        <p:spPr/>
        <p:txBody>
          <a:bodyPr/>
          <a:lstStyle/>
          <a:p>
            <a:r>
              <a:rPr lang="en-GB" dirty="0"/>
              <a:t>Recap</a:t>
            </a:r>
          </a:p>
        </p:txBody>
      </p:sp>
      <p:sp>
        <p:nvSpPr>
          <p:cNvPr id="3" name="Text Placeholder 2">
            <a:extLst>
              <a:ext uri="{FF2B5EF4-FFF2-40B4-BE49-F238E27FC236}">
                <a16:creationId xmlns:a16="http://schemas.microsoft.com/office/drawing/2014/main" id="{C5B4759A-D9E8-4D1D-BC44-1BDCB6B55C89}"/>
              </a:ext>
            </a:extLst>
          </p:cNvPr>
          <p:cNvSpPr>
            <a:spLocks noGrp="1"/>
          </p:cNvSpPr>
          <p:nvPr>
            <p:ph type="body" sz="quarter" idx="10"/>
          </p:nvPr>
        </p:nvSpPr>
        <p:spPr>
          <a:xfrm>
            <a:off x="457200" y="1587500"/>
            <a:ext cx="7967709" cy="4318000"/>
          </a:xfrm>
        </p:spPr>
        <p:txBody>
          <a:bodyPr/>
          <a:lstStyle/>
          <a:p>
            <a:pPr marL="0" indent="0">
              <a:buNone/>
            </a:pPr>
            <a:endParaRPr lang="en-US" dirty="0"/>
          </a:p>
          <a:p>
            <a:pPr marL="0" indent="0" algn="just">
              <a:lnSpc>
                <a:spcPct val="200000"/>
              </a:lnSpc>
              <a:buNone/>
            </a:pPr>
            <a:r>
              <a:rPr lang="en-US" dirty="0"/>
              <a:t>1.What is a decision tree?</a:t>
            </a:r>
          </a:p>
          <a:p>
            <a:pPr marL="0" indent="0" algn="just">
              <a:lnSpc>
                <a:spcPct val="200000"/>
              </a:lnSpc>
              <a:buNone/>
            </a:pPr>
            <a:r>
              <a:rPr lang="en-US" dirty="0"/>
              <a:t>2.Working of entropy and information gain.</a:t>
            </a:r>
          </a:p>
          <a:p>
            <a:pPr marL="0" indent="0">
              <a:buNone/>
            </a:pPr>
            <a:endParaRPr lang="en-US" dirty="0"/>
          </a:p>
          <a:p>
            <a:pPr marL="0" indent="0" algn="just">
              <a:lnSpc>
                <a:spcPct val="200000"/>
              </a:lnSpc>
              <a:buNone/>
            </a:pPr>
            <a:r>
              <a:rPr lang="en-US" dirty="0"/>
              <a:t>Let’s have some hands-on in </a:t>
            </a:r>
            <a:r>
              <a:rPr lang="en-US" dirty="0" err="1"/>
              <a:t>Jupyter</a:t>
            </a:r>
            <a:r>
              <a:rPr lang="en-US" dirty="0"/>
              <a:t> notebook to build a decision tree.</a:t>
            </a:r>
          </a:p>
          <a:p>
            <a:endParaRPr lang="en-GB" dirty="0"/>
          </a:p>
        </p:txBody>
      </p:sp>
    </p:spTree>
    <p:extLst>
      <p:ext uri="{BB962C8B-B14F-4D97-AF65-F5344CB8AC3E}">
        <p14:creationId xmlns:p14="http://schemas.microsoft.com/office/powerpoint/2010/main" val="3632217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8BEB-9D37-4A52-B445-8139181CC9A1}"/>
              </a:ext>
            </a:extLst>
          </p:cNvPr>
          <p:cNvSpPr>
            <a:spLocks noGrp="1"/>
          </p:cNvSpPr>
          <p:nvPr>
            <p:ph type="title"/>
          </p:nvPr>
        </p:nvSpPr>
        <p:spPr>
          <a:xfrm>
            <a:off x="539578" y="2737751"/>
            <a:ext cx="8229600" cy="1143000"/>
          </a:xfrm>
        </p:spPr>
        <p:txBody>
          <a:bodyPr/>
          <a:lstStyle/>
          <a:p>
            <a:r>
              <a:rPr lang="en-GB" dirty="0"/>
              <a:t>Logistic Regression</a:t>
            </a:r>
          </a:p>
        </p:txBody>
      </p:sp>
    </p:spTree>
    <p:extLst>
      <p:ext uri="{BB962C8B-B14F-4D97-AF65-F5344CB8AC3E}">
        <p14:creationId xmlns:p14="http://schemas.microsoft.com/office/powerpoint/2010/main" val="3187934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7B6D-4F02-4467-A573-69F52C88C9B3}"/>
              </a:ext>
            </a:extLst>
          </p:cNvPr>
          <p:cNvSpPr>
            <a:spLocks noGrp="1"/>
          </p:cNvSpPr>
          <p:nvPr>
            <p:ph type="title"/>
          </p:nvPr>
        </p:nvSpPr>
        <p:spPr>
          <a:xfrm>
            <a:off x="372762" y="731"/>
            <a:ext cx="8229600" cy="1143000"/>
          </a:xfrm>
        </p:spPr>
        <p:txBody>
          <a:bodyPr/>
          <a:lstStyle/>
          <a:p>
            <a:r>
              <a:rPr lang="en-GB" dirty="0"/>
              <a:t>Introduction</a:t>
            </a:r>
          </a:p>
        </p:txBody>
      </p:sp>
      <p:sp>
        <p:nvSpPr>
          <p:cNvPr id="3" name="Text Placeholder 2">
            <a:extLst>
              <a:ext uri="{FF2B5EF4-FFF2-40B4-BE49-F238E27FC236}">
                <a16:creationId xmlns:a16="http://schemas.microsoft.com/office/drawing/2014/main" id="{68ADA674-814D-4403-B27A-5B1ED8B95BA0}"/>
              </a:ext>
            </a:extLst>
          </p:cNvPr>
          <p:cNvSpPr>
            <a:spLocks noGrp="1"/>
          </p:cNvSpPr>
          <p:nvPr>
            <p:ph type="body" sz="quarter" idx="10"/>
          </p:nvPr>
        </p:nvSpPr>
        <p:spPr>
          <a:xfrm>
            <a:off x="457200" y="1143731"/>
            <a:ext cx="8060724" cy="5026410"/>
          </a:xfrm>
        </p:spPr>
        <p:txBody>
          <a:bodyPr/>
          <a:lstStyle/>
          <a:p>
            <a:pPr algn="just">
              <a:lnSpc>
                <a:spcPct val="150000"/>
              </a:lnSpc>
            </a:pPr>
            <a:r>
              <a:rPr lang="en-GB" dirty="0"/>
              <a:t>Logistic regression model is one of the most widely used classification method for common problems which includes  binary classifications.</a:t>
            </a:r>
          </a:p>
          <a:p>
            <a:pPr algn="just">
              <a:lnSpc>
                <a:spcPct val="150000"/>
              </a:lnSpc>
            </a:pPr>
            <a:r>
              <a:rPr lang="en-GB" dirty="0"/>
              <a:t>Whenever you want to categorise into positive/negative, yes/no and similar situations, Logistic regression is used.</a:t>
            </a:r>
          </a:p>
          <a:p>
            <a:pPr algn="just">
              <a:lnSpc>
                <a:spcPct val="150000"/>
              </a:lnSpc>
            </a:pPr>
            <a:r>
              <a:rPr lang="en-GB" dirty="0"/>
              <a:t>Important point to note here is, the output of this method is always qualitative and not quantitative.</a:t>
            </a:r>
          </a:p>
          <a:p>
            <a:pPr algn="just">
              <a:lnSpc>
                <a:spcPct val="150000"/>
              </a:lnSpc>
            </a:pPr>
            <a:r>
              <a:rPr lang="en-GB" dirty="0"/>
              <a:t>Approximately 70% of data science problems are classification problems.</a:t>
            </a:r>
          </a:p>
          <a:p>
            <a:pPr algn="just">
              <a:lnSpc>
                <a:spcPct val="150000"/>
              </a:lnSpc>
            </a:pPr>
            <a:endParaRPr lang="en-GB" dirty="0"/>
          </a:p>
        </p:txBody>
      </p:sp>
    </p:spTree>
    <p:extLst>
      <p:ext uri="{BB962C8B-B14F-4D97-AF65-F5344CB8AC3E}">
        <p14:creationId xmlns:p14="http://schemas.microsoft.com/office/powerpoint/2010/main" val="1976970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100D-FAF9-47E4-BB90-263D0115C231}"/>
              </a:ext>
            </a:extLst>
          </p:cNvPr>
          <p:cNvSpPr>
            <a:spLocks noGrp="1"/>
          </p:cNvSpPr>
          <p:nvPr>
            <p:ph type="title"/>
          </p:nvPr>
        </p:nvSpPr>
        <p:spPr/>
        <p:txBody>
          <a:bodyPr/>
          <a:lstStyle/>
          <a:p>
            <a:r>
              <a:rPr lang="en-GB" dirty="0"/>
              <a:t>What is Logistic regression?</a:t>
            </a:r>
          </a:p>
        </p:txBody>
      </p:sp>
      <p:sp>
        <p:nvSpPr>
          <p:cNvPr id="3" name="Text Placeholder 2">
            <a:extLst>
              <a:ext uri="{FF2B5EF4-FFF2-40B4-BE49-F238E27FC236}">
                <a16:creationId xmlns:a16="http://schemas.microsoft.com/office/drawing/2014/main" id="{394A9952-41A6-454E-8F1E-92652AFDD23E}"/>
              </a:ext>
            </a:extLst>
          </p:cNvPr>
          <p:cNvSpPr>
            <a:spLocks noGrp="1"/>
          </p:cNvSpPr>
          <p:nvPr>
            <p:ph type="body" sz="quarter" idx="10"/>
          </p:nvPr>
        </p:nvSpPr>
        <p:spPr>
          <a:xfrm>
            <a:off x="560173" y="1328909"/>
            <a:ext cx="7743567" cy="4887440"/>
          </a:xfrm>
        </p:spPr>
        <p:txBody>
          <a:bodyPr/>
          <a:lstStyle/>
          <a:p>
            <a:pPr algn="just">
              <a:lnSpc>
                <a:spcPct val="150000"/>
              </a:lnSpc>
            </a:pPr>
            <a:r>
              <a:rPr lang="en-GB" dirty="0"/>
              <a:t>Logistic regression is a special type of linear regression where the target variable is always a categorical variable.</a:t>
            </a:r>
          </a:p>
          <a:p>
            <a:pPr algn="just">
              <a:lnSpc>
                <a:spcPct val="150000"/>
              </a:lnSpc>
            </a:pPr>
            <a:r>
              <a:rPr lang="en-GB" dirty="0"/>
              <a:t>Logistic Regression makes use of logit function to predict the probability of occurrence of a binary event.</a:t>
            </a:r>
          </a:p>
          <a:p>
            <a:pPr algn="just">
              <a:lnSpc>
                <a:spcPct val="150000"/>
              </a:lnSpc>
            </a:pPr>
            <a:endParaRPr lang="en-GB" dirty="0"/>
          </a:p>
        </p:txBody>
      </p:sp>
      <p:pic>
        <p:nvPicPr>
          <p:cNvPr id="6" name="Picture 5" descr="Logistic regression">
            <a:extLst>
              <a:ext uri="{FF2B5EF4-FFF2-40B4-BE49-F238E27FC236}">
                <a16:creationId xmlns:a16="http://schemas.microsoft.com/office/drawing/2014/main" id="{1A571FFD-DD44-4B30-8AFE-9C71A394A251}"/>
              </a:ext>
            </a:extLst>
          </p:cNvPr>
          <p:cNvPicPr>
            <a:picLocks noChangeAspect="1"/>
          </p:cNvPicPr>
          <p:nvPr/>
        </p:nvPicPr>
        <p:blipFill>
          <a:blip r:embed="rId2"/>
          <a:stretch>
            <a:fillRect/>
          </a:stretch>
        </p:blipFill>
        <p:spPr>
          <a:xfrm>
            <a:off x="2401132" y="3597031"/>
            <a:ext cx="4572396" cy="2827265"/>
          </a:xfrm>
          <a:prstGeom prst="rect">
            <a:avLst/>
          </a:prstGeom>
        </p:spPr>
      </p:pic>
    </p:spTree>
    <p:extLst>
      <p:ext uri="{BB962C8B-B14F-4D97-AF65-F5344CB8AC3E}">
        <p14:creationId xmlns:p14="http://schemas.microsoft.com/office/powerpoint/2010/main" val="201805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317E-6672-45C3-8CEF-8BA342E7B1FE}"/>
              </a:ext>
            </a:extLst>
          </p:cNvPr>
          <p:cNvSpPr>
            <a:spLocks noGrp="1"/>
          </p:cNvSpPr>
          <p:nvPr>
            <p:ph type="title"/>
          </p:nvPr>
        </p:nvSpPr>
        <p:spPr>
          <a:xfrm>
            <a:off x="457200" y="93406"/>
            <a:ext cx="8229600" cy="969275"/>
          </a:xfrm>
        </p:spPr>
        <p:txBody>
          <a:bodyPr/>
          <a:lstStyle/>
          <a:p>
            <a:r>
              <a:rPr lang="en-GB" dirty="0"/>
              <a:t>Advantages</a:t>
            </a:r>
          </a:p>
        </p:txBody>
      </p:sp>
      <p:sp>
        <p:nvSpPr>
          <p:cNvPr id="3" name="Text Placeholder 2">
            <a:extLst>
              <a:ext uri="{FF2B5EF4-FFF2-40B4-BE49-F238E27FC236}">
                <a16:creationId xmlns:a16="http://schemas.microsoft.com/office/drawing/2014/main" id="{60AD241B-80B8-4049-B2AE-2BB8B7A80AC8}"/>
              </a:ext>
            </a:extLst>
          </p:cNvPr>
          <p:cNvSpPr>
            <a:spLocks noGrp="1"/>
          </p:cNvSpPr>
          <p:nvPr>
            <p:ph type="body" sz="quarter" idx="10"/>
          </p:nvPr>
        </p:nvSpPr>
        <p:spPr>
          <a:xfrm>
            <a:off x="545757" y="1121075"/>
            <a:ext cx="8052486" cy="5007875"/>
          </a:xfrm>
        </p:spPr>
        <p:txBody>
          <a:bodyPr/>
          <a:lstStyle/>
          <a:p>
            <a:pPr algn="just">
              <a:lnSpc>
                <a:spcPct val="150000"/>
              </a:lnSpc>
            </a:pPr>
            <a:r>
              <a:rPr lang="en-GB" dirty="0"/>
              <a:t>Logistic regression is very much efficient and it is straightforward.</a:t>
            </a:r>
          </a:p>
          <a:p>
            <a:pPr algn="just">
              <a:lnSpc>
                <a:spcPct val="150000"/>
              </a:lnSpc>
            </a:pPr>
            <a:r>
              <a:rPr lang="en-GB" dirty="0"/>
              <a:t>High computation power is not needed.</a:t>
            </a:r>
          </a:p>
          <a:p>
            <a:pPr algn="just">
              <a:lnSpc>
                <a:spcPct val="150000"/>
              </a:lnSpc>
            </a:pPr>
            <a:r>
              <a:rPr lang="en-GB" dirty="0"/>
              <a:t>Just because the process is straight forward, it is easy to implement with any kind of dataset.</a:t>
            </a:r>
          </a:p>
          <a:p>
            <a:pPr algn="just">
              <a:lnSpc>
                <a:spcPct val="150000"/>
              </a:lnSpc>
            </a:pPr>
            <a:r>
              <a:rPr lang="en-GB" dirty="0"/>
              <a:t>Anyone who goes through the coding would be able to understand the intricacies.</a:t>
            </a:r>
          </a:p>
          <a:p>
            <a:pPr algn="just">
              <a:lnSpc>
                <a:spcPct val="150000"/>
              </a:lnSpc>
            </a:pPr>
            <a:r>
              <a:rPr lang="en-GB" dirty="0"/>
              <a:t>Because of its simplicity in nature, it is being widely used by data analysts and data scientists.</a:t>
            </a:r>
          </a:p>
          <a:p>
            <a:pPr algn="just">
              <a:lnSpc>
                <a:spcPct val="150000"/>
              </a:lnSpc>
            </a:pPr>
            <a:r>
              <a:rPr lang="en-GB" dirty="0"/>
              <a:t>All the features in the dataset doesn't require scaling of features.</a:t>
            </a:r>
          </a:p>
          <a:p>
            <a:pPr algn="just">
              <a:lnSpc>
                <a:spcPct val="150000"/>
              </a:lnSpc>
            </a:pPr>
            <a:r>
              <a:rPr lang="en-GB" dirty="0"/>
              <a:t>Logistic regression provides a probability score for observations.</a:t>
            </a:r>
          </a:p>
        </p:txBody>
      </p:sp>
    </p:spTree>
    <p:extLst>
      <p:ext uri="{BB962C8B-B14F-4D97-AF65-F5344CB8AC3E}">
        <p14:creationId xmlns:p14="http://schemas.microsoft.com/office/powerpoint/2010/main" val="1744708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11DD-5BE2-440F-B5AD-2BF1F1920454}"/>
              </a:ext>
            </a:extLst>
          </p:cNvPr>
          <p:cNvSpPr>
            <a:spLocks noGrp="1"/>
          </p:cNvSpPr>
          <p:nvPr>
            <p:ph type="title"/>
          </p:nvPr>
        </p:nvSpPr>
        <p:spPr>
          <a:xfrm>
            <a:off x="457200" y="118119"/>
            <a:ext cx="8229600" cy="1143000"/>
          </a:xfrm>
        </p:spPr>
        <p:txBody>
          <a:bodyPr/>
          <a:lstStyle/>
          <a:p>
            <a:r>
              <a:rPr lang="en-GB" dirty="0"/>
              <a:t>Disadvantages</a:t>
            </a:r>
          </a:p>
        </p:txBody>
      </p:sp>
      <p:sp>
        <p:nvSpPr>
          <p:cNvPr id="3" name="Text Placeholder 2">
            <a:extLst>
              <a:ext uri="{FF2B5EF4-FFF2-40B4-BE49-F238E27FC236}">
                <a16:creationId xmlns:a16="http://schemas.microsoft.com/office/drawing/2014/main" id="{66955A72-E504-4C4D-BFB9-D8555524B01B}"/>
              </a:ext>
            </a:extLst>
          </p:cNvPr>
          <p:cNvSpPr>
            <a:spLocks noGrp="1"/>
          </p:cNvSpPr>
          <p:nvPr>
            <p:ph type="body" sz="quarter" idx="10"/>
          </p:nvPr>
        </p:nvSpPr>
        <p:spPr>
          <a:xfrm>
            <a:off x="457200" y="1417638"/>
            <a:ext cx="7928919" cy="4487862"/>
          </a:xfrm>
        </p:spPr>
        <p:txBody>
          <a:bodyPr/>
          <a:lstStyle/>
          <a:p>
            <a:pPr algn="just">
              <a:lnSpc>
                <a:spcPct val="150000"/>
              </a:lnSpc>
            </a:pPr>
            <a:r>
              <a:rPr lang="en-GB" dirty="0"/>
              <a:t>Logistic regression cannot handle large number of features.</a:t>
            </a:r>
          </a:p>
          <a:p>
            <a:pPr algn="just">
              <a:lnSpc>
                <a:spcPct val="150000"/>
              </a:lnSpc>
            </a:pPr>
            <a:r>
              <a:rPr lang="en-GB" dirty="0"/>
              <a:t>It cannot solve non-linear problem and if there is any need, non-linear variables are to be transformed.</a:t>
            </a:r>
          </a:p>
          <a:p>
            <a:pPr algn="just">
              <a:lnSpc>
                <a:spcPct val="150000"/>
              </a:lnSpc>
            </a:pPr>
            <a:r>
              <a:rPr lang="en-GB" dirty="0"/>
              <a:t>Logistic regression will not perform well with the independent variable if they are not correlated with the target variable.</a:t>
            </a:r>
          </a:p>
          <a:p>
            <a:pPr algn="just">
              <a:lnSpc>
                <a:spcPct val="150000"/>
              </a:lnSpc>
            </a:pPr>
            <a:r>
              <a:rPr lang="en-GB" dirty="0"/>
              <a:t>Just because of its categorical nature of the outputs, accuracy of prediction is questionable.</a:t>
            </a:r>
          </a:p>
          <a:p>
            <a:pPr algn="just">
              <a:lnSpc>
                <a:spcPct val="150000"/>
              </a:lnSpc>
            </a:pPr>
            <a:r>
              <a:rPr lang="en-GB" dirty="0"/>
              <a:t>Logistic regression would be overfit which means that it exaggerates the accuracy of its predictions.</a:t>
            </a:r>
          </a:p>
          <a:p>
            <a:pPr algn="just">
              <a:lnSpc>
                <a:spcPct val="150000"/>
              </a:lnSpc>
            </a:pPr>
            <a:endParaRPr lang="en-GB" dirty="0"/>
          </a:p>
        </p:txBody>
      </p:sp>
    </p:spTree>
    <p:extLst>
      <p:ext uri="{BB962C8B-B14F-4D97-AF65-F5344CB8AC3E}">
        <p14:creationId xmlns:p14="http://schemas.microsoft.com/office/powerpoint/2010/main" val="28185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9516-578C-4275-9D1B-7075845EA7F4}"/>
              </a:ext>
            </a:extLst>
          </p:cNvPr>
          <p:cNvSpPr>
            <a:spLocks noGrp="1"/>
          </p:cNvSpPr>
          <p:nvPr>
            <p:ph type="title"/>
          </p:nvPr>
        </p:nvSpPr>
        <p:spPr>
          <a:xfrm>
            <a:off x="457200" y="134595"/>
            <a:ext cx="8229600" cy="1143000"/>
          </a:xfrm>
        </p:spPr>
        <p:txBody>
          <a:bodyPr/>
          <a:lstStyle/>
          <a:p>
            <a:r>
              <a:rPr lang="en-GB" dirty="0"/>
              <a:t>Calculating logistic regression</a:t>
            </a:r>
          </a:p>
        </p:txBody>
      </p:sp>
      <p:sp>
        <p:nvSpPr>
          <p:cNvPr id="3" name="Text Placeholder 2">
            <a:extLst>
              <a:ext uri="{FF2B5EF4-FFF2-40B4-BE49-F238E27FC236}">
                <a16:creationId xmlns:a16="http://schemas.microsoft.com/office/drawing/2014/main" id="{D83B52AB-2DAF-49EB-A8B7-C3D713373782}"/>
              </a:ext>
            </a:extLst>
          </p:cNvPr>
          <p:cNvSpPr>
            <a:spLocks noGrp="1"/>
          </p:cNvSpPr>
          <p:nvPr>
            <p:ph type="body" sz="quarter" idx="10"/>
          </p:nvPr>
        </p:nvSpPr>
        <p:spPr>
          <a:xfrm>
            <a:off x="691978" y="1287893"/>
            <a:ext cx="7994822" cy="5189106"/>
          </a:xfrm>
        </p:spPr>
        <p:txBody>
          <a:bodyPr/>
          <a:lstStyle/>
          <a:p>
            <a:pPr algn="just">
              <a:lnSpc>
                <a:spcPct val="150000"/>
              </a:lnSpc>
            </a:pPr>
            <a:r>
              <a:rPr lang="en-GB" dirty="0"/>
              <a:t>Normally linear equation is calculated as follows:</a:t>
            </a:r>
          </a:p>
          <a:p>
            <a:pPr marL="0" indent="0" algn="just">
              <a:lnSpc>
                <a:spcPct val="150000"/>
              </a:lnSpc>
              <a:buNone/>
            </a:pPr>
            <a:r>
              <a:rPr lang="en-GB" dirty="0"/>
              <a:t>                         </a:t>
            </a:r>
          </a:p>
          <a:p>
            <a:pPr marL="0" indent="0" algn="just">
              <a:lnSpc>
                <a:spcPct val="150000"/>
              </a:lnSpc>
              <a:buNone/>
            </a:pPr>
            <a:r>
              <a:rPr lang="en-GB" dirty="0"/>
              <a:t>Where y is a dependent or target variable and X1,x2,….</a:t>
            </a:r>
            <a:r>
              <a:rPr lang="en-GB" dirty="0" err="1"/>
              <a:t>Xn</a:t>
            </a:r>
            <a:r>
              <a:rPr lang="en-GB" dirty="0"/>
              <a:t> are the independent variables.</a:t>
            </a:r>
          </a:p>
          <a:p>
            <a:pPr marL="0" indent="0" algn="just">
              <a:lnSpc>
                <a:spcPct val="150000"/>
              </a:lnSpc>
              <a:buNone/>
            </a:pPr>
            <a:r>
              <a:rPr lang="en-GB" dirty="0"/>
              <a:t>Sigmoid function:</a:t>
            </a:r>
          </a:p>
          <a:p>
            <a:pPr marL="0" indent="0" algn="just">
              <a:lnSpc>
                <a:spcPct val="150000"/>
              </a:lnSpc>
              <a:buNone/>
            </a:pPr>
            <a:r>
              <a:rPr lang="en-GB" dirty="0"/>
              <a:t>                     </a:t>
            </a:r>
          </a:p>
          <a:p>
            <a:pPr marL="0" indent="0" algn="just">
              <a:lnSpc>
                <a:spcPct val="150000"/>
              </a:lnSpc>
              <a:buNone/>
            </a:pPr>
            <a:r>
              <a:rPr lang="en-GB" dirty="0"/>
              <a:t>Logistic regression is calculated by adding sigmoid function to the </a:t>
            </a:r>
          </a:p>
          <a:p>
            <a:pPr marL="0" indent="0" algn="just">
              <a:lnSpc>
                <a:spcPct val="150000"/>
              </a:lnSpc>
              <a:buNone/>
            </a:pPr>
            <a:r>
              <a:rPr lang="en-GB" dirty="0"/>
              <a:t>Linear regression equation and it is as follow:</a:t>
            </a:r>
          </a:p>
          <a:p>
            <a:pPr marL="0" indent="0" algn="just">
              <a:lnSpc>
                <a:spcPct val="150000"/>
              </a:lnSpc>
              <a:buNone/>
            </a:pPr>
            <a:r>
              <a:rPr lang="en-GB" dirty="0"/>
              <a:t>                          </a:t>
            </a:r>
          </a:p>
          <a:p>
            <a:pPr marL="0" indent="0">
              <a:buNone/>
            </a:pPr>
            <a:endParaRPr lang="en-GB" dirty="0"/>
          </a:p>
        </p:txBody>
      </p:sp>
      <p:pic>
        <p:nvPicPr>
          <p:cNvPr id="5" name="Picture 2" descr="http://res.cloudinary.com/dyd911kmh/image/upload/f_auto,q_auto:best/v1534281880/image1_ga8gze.png">
            <a:extLst>
              <a:ext uri="{FF2B5EF4-FFF2-40B4-BE49-F238E27FC236}">
                <a16:creationId xmlns:a16="http://schemas.microsoft.com/office/drawing/2014/main" id="{A2AE804C-2093-4D17-8E82-5013BADE8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833" y="1840899"/>
            <a:ext cx="3987113" cy="564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res.cloudinary.com/dyd911kmh/image/upload/f_auto,q_auto:best/v1534281880/image2_kwxquj.png">
            <a:extLst>
              <a:ext uri="{FF2B5EF4-FFF2-40B4-BE49-F238E27FC236}">
                <a16:creationId xmlns:a16="http://schemas.microsoft.com/office/drawing/2014/main" id="{3EA4BFCE-CB27-4A22-9549-FA0FCBF06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575" y="3529914"/>
            <a:ext cx="1919030" cy="6307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res.cloudinary.com/dyd911kmh/image/upload/f_auto,q_auto:best/v1534281880/image3_qldafx.png">
            <a:extLst>
              <a:ext uri="{FF2B5EF4-FFF2-40B4-BE49-F238E27FC236}">
                <a16:creationId xmlns:a16="http://schemas.microsoft.com/office/drawing/2014/main" id="{78922785-701B-40F4-BAE4-FF9EDEB09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741" y="5737010"/>
            <a:ext cx="4209535" cy="63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96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4995-565E-4CC3-9247-817429A04F64}"/>
              </a:ext>
            </a:extLst>
          </p:cNvPr>
          <p:cNvSpPr>
            <a:spLocks noGrp="1"/>
          </p:cNvSpPr>
          <p:nvPr>
            <p:ph type="title"/>
          </p:nvPr>
        </p:nvSpPr>
        <p:spPr>
          <a:xfrm>
            <a:off x="514865" y="-120779"/>
            <a:ext cx="8229600" cy="1143000"/>
          </a:xfrm>
        </p:spPr>
        <p:txBody>
          <a:bodyPr/>
          <a:lstStyle/>
          <a:p>
            <a:r>
              <a:rPr lang="en-GB" dirty="0"/>
              <a:t>Terminologies</a:t>
            </a:r>
          </a:p>
        </p:txBody>
      </p:sp>
      <p:sp>
        <p:nvSpPr>
          <p:cNvPr id="3" name="Text Placeholder 2">
            <a:extLst>
              <a:ext uri="{FF2B5EF4-FFF2-40B4-BE49-F238E27FC236}">
                <a16:creationId xmlns:a16="http://schemas.microsoft.com/office/drawing/2014/main" id="{BBC0153B-4A63-497B-9D3D-7742BDEDA476}"/>
              </a:ext>
            </a:extLst>
          </p:cNvPr>
          <p:cNvSpPr>
            <a:spLocks noGrp="1"/>
          </p:cNvSpPr>
          <p:nvPr>
            <p:ph type="body" sz="quarter" idx="10"/>
          </p:nvPr>
        </p:nvSpPr>
        <p:spPr>
          <a:xfrm>
            <a:off x="457200" y="840259"/>
            <a:ext cx="8229600" cy="5601730"/>
          </a:xfrm>
        </p:spPr>
        <p:txBody>
          <a:bodyPr>
            <a:normAutofit lnSpcReduction="10000"/>
          </a:bodyPr>
          <a:lstStyle/>
          <a:p>
            <a:pPr algn="just">
              <a:lnSpc>
                <a:spcPct val="150000"/>
              </a:lnSpc>
            </a:pPr>
            <a:r>
              <a:rPr lang="en-GB" dirty="0"/>
              <a:t>Maximum likelihood method(MLE) is used for estimation in Logistic regression. In order to produce the observed data, maximizing the likelihood function determines the most likely parameters.</a:t>
            </a:r>
          </a:p>
          <a:p>
            <a:pPr algn="just">
              <a:lnSpc>
                <a:spcPct val="150000"/>
              </a:lnSpc>
            </a:pPr>
            <a:r>
              <a:rPr lang="en-GB" dirty="0"/>
              <a:t>Sigmoid function is a S-shaped curve that can take any real-valued number and map it into a value between 0 and 1. </a:t>
            </a:r>
          </a:p>
          <a:p>
            <a:pPr algn="just">
              <a:lnSpc>
                <a:spcPct val="150000"/>
              </a:lnSpc>
            </a:pPr>
            <a:r>
              <a:rPr lang="en-GB" dirty="0"/>
              <a:t>Confusion matrix is a table that is used to find out the performance level of any classification model. Outputs are given in an array from which accurate and inaccurate number of predictions could be found out easily.</a:t>
            </a:r>
          </a:p>
          <a:p>
            <a:pPr algn="just">
              <a:lnSpc>
                <a:spcPct val="150000"/>
              </a:lnSpc>
            </a:pPr>
            <a:r>
              <a:rPr lang="en-GB" dirty="0"/>
              <a:t>Precision and Recall : When a model makes prediction, how often it is correct is given by precision and recall is how often the relevant items are selected from the total number of instances.</a:t>
            </a:r>
          </a:p>
          <a:p>
            <a:pPr algn="just">
              <a:lnSpc>
                <a:spcPct val="150000"/>
              </a:lnSpc>
            </a:pPr>
            <a:endParaRPr lang="en-GB" dirty="0"/>
          </a:p>
          <a:p>
            <a:pPr algn="just">
              <a:lnSpc>
                <a:spcPct val="150000"/>
              </a:lnSpc>
            </a:pPr>
            <a:endParaRPr lang="en-GB" dirty="0"/>
          </a:p>
        </p:txBody>
      </p:sp>
    </p:spTree>
    <p:extLst>
      <p:ext uri="{BB962C8B-B14F-4D97-AF65-F5344CB8AC3E}">
        <p14:creationId xmlns:p14="http://schemas.microsoft.com/office/powerpoint/2010/main" val="219530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3978-D178-4E93-94AD-97BA04597C96}"/>
              </a:ext>
            </a:extLst>
          </p:cNvPr>
          <p:cNvSpPr>
            <a:spLocks noGrp="1"/>
          </p:cNvSpPr>
          <p:nvPr>
            <p:ph type="title"/>
          </p:nvPr>
        </p:nvSpPr>
        <p:spPr>
          <a:xfrm>
            <a:off x="457200" y="114839"/>
            <a:ext cx="8229600" cy="1143000"/>
          </a:xfrm>
        </p:spPr>
        <p:txBody>
          <a:bodyPr>
            <a:normAutofit fontScale="90000"/>
          </a:bodyPr>
          <a:lstStyle/>
          <a:p>
            <a:r>
              <a:rPr lang="en-GB" dirty="0"/>
              <a:t>Steps involved in machine learning</a:t>
            </a:r>
          </a:p>
        </p:txBody>
      </p:sp>
      <p:sp>
        <p:nvSpPr>
          <p:cNvPr id="3" name="Text Placeholder 2">
            <a:extLst>
              <a:ext uri="{FF2B5EF4-FFF2-40B4-BE49-F238E27FC236}">
                <a16:creationId xmlns:a16="http://schemas.microsoft.com/office/drawing/2014/main" id="{B8FAA6E5-D5D2-4700-B305-278E5AD427CE}"/>
              </a:ext>
            </a:extLst>
          </p:cNvPr>
          <p:cNvSpPr>
            <a:spLocks noGrp="1"/>
          </p:cNvSpPr>
          <p:nvPr>
            <p:ph type="body" sz="quarter" idx="10"/>
          </p:nvPr>
        </p:nvSpPr>
        <p:spPr>
          <a:xfrm>
            <a:off x="603680" y="1257839"/>
            <a:ext cx="7883372" cy="5213982"/>
          </a:xfrm>
        </p:spPr>
        <p:txBody>
          <a:bodyPr/>
          <a:lstStyle/>
          <a:p>
            <a:pPr marL="0" indent="0" algn="just">
              <a:lnSpc>
                <a:spcPct val="150000"/>
              </a:lnSpc>
              <a:buNone/>
            </a:pPr>
            <a:r>
              <a:rPr lang="en-GB" dirty="0"/>
              <a:t>Following are the steps that would be necessarily present in any machine learning process.</a:t>
            </a:r>
          </a:p>
          <a:p>
            <a:pPr marL="0" indent="0" algn="just">
              <a:lnSpc>
                <a:spcPct val="150000"/>
              </a:lnSpc>
              <a:buNone/>
            </a:pPr>
            <a:endParaRPr lang="en-GB" dirty="0"/>
          </a:p>
          <a:p>
            <a:pPr marL="0" indent="0" algn="just">
              <a:lnSpc>
                <a:spcPct val="150000"/>
              </a:lnSpc>
              <a:buNone/>
            </a:pPr>
            <a:endParaRPr lang="en-GB" dirty="0"/>
          </a:p>
          <a:p>
            <a:pPr marL="0" indent="0">
              <a:buNone/>
            </a:pPr>
            <a:endParaRPr lang="en-GB" dirty="0"/>
          </a:p>
        </p:txBody>
      </p:sp>
      <p:pic>
        <p:nvPicPr>
          <p:cNvPr id="4" name="Picture 3" descr="Image result for image for machine learning">
            <a:extLst>
              <a:ext uri="{FF2B5EF4-FFF2-40B4-BE49-F238E27FC236}">
                <a16:creationId xmlns:a16="http://schemas.microsoft.com/office/drawing/2014/main" id="{3F4946CC-EB55-4D1D-9DFF-E170155D6C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8991" y="2902998"/>
            <a:ext cx="7688062" cy="3444536"/>
          </a:xfrm>
          <a:prstGeom prst="rect">
            <a:avLst/>
          </a:prstGeom>
          <a:noFill/>
          <a:ln>
            <a:noFill/>
          </a:ln>
        </p:spPr>
      </p:pic>
    </p:spTree>
    <p:extLst>
      <p:ext uri="{BB962C8B-B14F-4D97-AF65-F5344CB8AC3E}">
        <p14:creationId xmlns:p14="http://schemas.microsoft.com/office/powerpoint/2010/main" val="2841111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37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A35D-8BDE-4391-B219-C6E5A41A2575}"/>
              </a:ext>
            </a:extLst>
          </p:cNvPr>
          <p:cNvSpPr>
            <a:spLocks noGrp="1"/>
          </p:cNvSpPr>
          <p:nvPr>
            <p:ph type="title"/>
          </p:nvPr>
        </p:nvSpPr>
        <p:spPr/>
        <p:txBody>
          <a:bodyPr/>
          <a:lstStyle/>
          <a:p>
            <a:r>
              <a:rPr lang="en-GB" dirty="0"/>
              <a:t>Recap</a:t>
            </a:r>
          </a:p>
        </p:txBody>
      </p:sp>
      <p:sp>
        <p:nvSpPr>
          <p:cNvPr id="3" name="Text Placeholder 2">
            <a:extLst>
              <a:ext uri="{FF2B5EF4-FFF2-40B4-BE49-F238E27FC236}">
                <a16:creationId xmlns:a16="http://schemas.microsoft.com/office/drawing/2014/main" id="{CF17E480-E3DA-40BD-A1E3-DC606D6F9574}"/>
              </a:ext>
            </a:extLst>
          </p:cNvPr>
          <p:cNvSpPr>
            <a:spLocks noGrp="1"/>
          </p:cNvSpPr>
          <p:nvPr>
            <p:ph type="body" sz="quarter" idx="10"/>
          </p:nvPr>
        </p:nvSpPr>
        <p:spPr>
          <a:xfrm>
            <a:off x="457200" y="1587500"/>
            <a:ext cx="8027773" cy="4318000"/>
          </a:xfrm>
        </p:spPr>
        <p:txBody>
          <a:bodyPr/>
          <a:lstStyle/>
          <a:p>
            <a:pPr marL="0" indent="0">
              <a:buNone/>
            </a:pPr>
            <a:r>
              <a:rPr lang="en-GB" dirty="0"/>
              <a:t>1.What is Logistic regression?</a:t>
            </a:r>
          </a:p>
          <a:p>
            <a:pPr marL="0" indent="0">
              <a:buNone/>
            </a:pPr>
            <a:endParaRPr lang="en-GB" dirty="0"/>
          </a:p>
          <a:p>
            <a:pPr marL="0" indent="0">
              <a:buNone/>
            </a:pPr>
            <a:r>
              <a:rPr lang="en-GB" dirty="0"/>
              <a:t>2.What is the difference between Linear and Logistic algorithms?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just">
              <a:lnSpc>
                <a:spcPct val="150000"/>
              </a:lnSpc>
              <a:buNone/>
            </a:pPr>
            <a:r>
              <a:rPr lang="en-US" dirty="0"/>
              <a:t>Let’s have some hands-on in </a:t>
            </a:r>
            <a:r>
              <a:rPr lang="en-US" dirty="0" err="1"/>
              <a:t>Jupyter</a:t>
            </a:r>
            <a:r>
              <a:rPr lang="en-US" dirty="0"/>
              <a:t> notebook to build a Logistic regression model.</a:t>
            </a: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157943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D953-4873-4F28-B6B5-7157E8961F4E}"/>
              </a:ext>
            </a:extLst>
          </p:cNvPr>
          <p:cNvSpPr>
            <a:spLocks noGrp="1"/>
          </p:cNvSpPr>
          <p:nvPr>
            <p:ph type="title"/>
          </p:nvPr>
        </p:nvSpPr>
        <p:spPr>
          <a:xfrm>
            <a:off x="539579" y="2564757"/>
            <a:ext cx="8229600" cy="1143000"/>
          </a:xfrm>
        </p:spPr>
        <p:txBody>
          <a:bodyPr/>
          <a:lstStyle/>
          <a:p>
            <a:r>
              <a:rPr lang="en-GB" dirty="0"/>
              <a:t>Clustering</a:t>
            </a:r>
          </a:p>
        </p:txBody>
      </p:sp>
    </p:spTree>
    <p:extLst>
      <p:ext uri="{BB962C8B-B14F-4D97-AF65-F5344CB8AC3E}">
        <p14:creationId xmlns:p14="http://schemas.microsoft.com/office/powerpoint/2010/main" val="333991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9C69-E9B6-4C55-ACFE-BFEFAECD516E}"/>
              </a:ext>
            </a:extLst>
          </p:cNvPr>
          <p:cNvSpPr>
            <a:spLocks noGrp="1"/>
          </p:cNvSpPr>
          <p:nvPr>
            <p:ph type="title"/>
          </p:nvPr>
        </p:nvSpPr>
        <p:spPr>
          <a:xfrm>
            <a:off x="457200" y="197408"/>
            <a:ext cx="8229600" cy="1013554"/>
          </a:xfrm>
        </p:spPr>
        <p:txBody>
          <a:bodyPr>
            <a:normAutofit/>
          </a:bodyPr>
          <a:lstStyle/>
          <a:p>
            <a:r>
              <a:rPr lang="en-GB" dirty="0"/>
              <a:t>Introduction</a:t>
            </a:r>
          </a:p>
        </p:txBody>
      </p:sp>
      <p:sp>
        <p:nvSpPr>
          <p:cNvPr id="3" name="Text Placeholder 2">
            <a:extLst>
              <a:ext uri="{FF2B5EF4-FFF2-40B4-BE49-F238E27FC236}">
                <a16:creationId xmlns:a16="http://schemas.microsoft.com/office/drawing/2014/main" id="{75BBF1F9-DC6F-48E4-8499-F2E05638CCE4}"/>
              </a:ext>
            </a:extLst>
          </p:cNvPr>
          <p:cNvSpPr>
            <a:spLocks noGrp="1"/>
          </p:cNvSpPr>
          <p:nvPr>
            <p:ph type="body" sz="quarter" idx="10"/>
          </p:nvPr>
        </p:nvSpPr>
        <p:spPr>
          <a:xfrm>
            <a:off x="457200" y="1210961"/>
            <a:ext cx="8229600" cy="5115697"/>
          </a:xfrm>
        </p:spPr>
        <p:txBody>
          <a:bodyPr/>
          <a:lstStyle/>
          <a:p>
            <a:pPr algn="just">
              <a:lnSpc>
                <a:spcPct val="150000"/>
              </a:lnSpc>
            </a:pPr>
            <a:r>
              <a:rPr lang="en-GB" dirty="0"/>
              <a:t>When there are situations like understanding the customers so that marketing could be done in a better way to reach them, you may not be having any specific labels attached with the data.</a:t>
            </a:r>
          </a:p>
          <a:p>
            <a:pPr>
              <a:lnSpc>
                <a:spcPct val="150000"/>
              </a:lnSpc>
            </a:pPr>
            <a:r>
              <a:rPr lang="en-GB" dirty="0"/>
              <a:t>Only information that could be made available is the type of transactions that the customers make.</a:t>
            </a:r>
          </a:p>
          <a:p>
            <a:pPr>
              <a:lnSpc>
                <a:spcPct val="150000"/>
              </a:lnSpc>
            </a:pPr>
            <a:r>
              <a:rPr lang="en-GB" dirty="0"/>
              <a:t>Depending on the type of transaction, you can classify them into different categories.</a:t>
            </a:r>
          </a:p>
          <a:p>
            <a:pPr>
              <a:lnSpc>
                <a:spcPct val="150000"/>
              </a:lnSpc>
            </a:pPr>
            <a:r>
              <a:rPr lang="en-GB" dirty="0"/>
              <a:t>As it does not have any specific label, it comes under unsupervised algorithm.</a:t>
            </a:r>
          </a:p>
          <a:p>
            <a:pPr>
              <a:lnSpc>
                <a:spcPct val="150000"/>
              </a:lnSpc>
            </a:pPr>
            <a:endParaRPr lang="en-GB" dirty="0"/>
          </a:p>
        </p:txBody>
      </p:sp>
    </p:spTree>
    <p:extLst>
      <p:ext uri="{BB962C8B-B14F-4D97-AF65-F5344CB8AC3E}">
        <p14:creationId xmlns:p14="http://schemas.microsoft.com/office/powerpoint/2010/main" val="6847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6B21-D464-4974-8099-B239AFA177F3}"/>
              </a:ext>
            </a:extLst>
          </p:cNvPr>
          <p:cNvSpPr>
            <a:spLocks noGrp="1"/>
          </p:cNvSpPr>
          <p:nvPr>
            <p:ph type="title"/>
          </p:nvPr>
        </p:nvSpPr>
        <p:spPr>
          <a:xfrm>
            <a:off x="376881" y="60454"/>
            <a:ext cx="8229600" cy="1143000"/>
          </a:xfrm>
        </p:spPr>
        <p:txBody>
          <a:bodyPr/>
          <a:lstStyle/>
          <a:p>
            <a:r>
              <a:rPr lang="en-GB" dirty="0"/>
              <a:t>What is Clustering?</a:t>
            </a:r>
          </a:p>
        </p:txBody>
      </p:sp>
      <p:sp>
        <p:nvSpPr>
          <p:cNvPr id="3" name="Text Placeholder 2">
            <a:extLst>
              <a:ext uri="{FF2B5EF4-FFF2-40B4-BE49-F238E27FC236}">
                <a16:creationId xmlns:a16="http://schemas.microsoft.com/office/drawing/2014/main" id="{800C1DCB-6D3B-4428-8DCE-7032D3DD2C59}"/>
              </a:ext>
            </a:extLst>
          </p:cNvPr>
          <p:cNvSpPr>
            <a:spLocks noGrp="1"/>
          </p:cNvSpPr>
          <p:nvPr>
            <p:ph type="body" sz="quarter" idx="10"/>
          </p:nvPr>
        </p:nvSpPr>
        <p:spPr>
          <a:xfrm>
            <a:off x="457200" y="1103869"/>
            <a:ext cx="8068962" cy="5436973"/>
          </a:xfrm>
        </p:spPr>
        <p:txBody>
          <a:bodyPr>
            <a:normAutofit/>
          </a:bodyPr>
          <a:lstStyle/>
          <a:p>
            <a:pPr algn="just">
              <a:lnSpc>
                <a:spcPct val="150000"/>
              </a:lnSpc>
            </a:pPr>
            <a:r>
              <a:rPr lang="en-GB" dirty="0"/>
              <a:t>Clustering is an unsupervised learning method, and one of the common technique for statistical data analysis used in many fields.</a:t>
            </a:r>
          </a:p>
          <a:p>
            <a:pPr algn="just">
              <a:lnSpc>
                <a:spcPct val="150000"/>
              </a:lnSpc>
            </a:pPr>
            <a:r>
              <a:rPr lang="en-GB" dirty="0"/>
              <a:t>It assigns observation sets into subsets (called clusters) in such a way that the objects in the same cluster share common traits.</a:t>
            </a:r>
          </a:p>
          <a:p>
            <a:pPr algn="just">
              <a:lnSpc>
                <a:spcPct val="150000"/>
              </a:lnSpc>
            </a:pPr>
            <a:r>
              <a:rPr lang="en-GB" dirty="0"/>
              <a:t>Clustering can be classified as follows:</a:t>
            </a:r>
          </a:p>
          <a:p>
            <a:pPr algn="just">
              <a:lnSpc>
                <a:spcPct val="150000"/>
              </a:lnSpc>
            </a:pPr>
            <a:r>
              <a:rPr lang="en-GB" b="1" dirty="0"/>
              <a:t>Hard Clustering: </a:t>
            </a:r>
            <a:r>
              <a:rPr lang="en-GB" dirty="0"/>
              <a:t>Each point must belong entirely to one cluster. For example, each student is assigned to only one class</a:t>
            </a:r>
          </a:p>
          <a:p>
            <a:pPr algn="just">
              <a:lnSpc>
                <a:spcPct val="150000"/>
              </a:lnSpc>
            </a:pPr>
            <a:r>
              <a:rPr lang="en-GB" b="1" dirty="0"/>
              <a:t>Soft Clustering: </a:t>
            </a:r>
            <a:r>
              <a:rPr lang="en-GB" dirty="0"/>
              <a:t>Each point is assigned a likelihood or probability of belonging to each cluster. </a:t>
            </a:r>
          </a:p>
          <a:p>
            <a:pPr algn="just">
              <a:lnSpc>
                <a:spcPct val="150000"/>
              </a:lnSpc>
            </a:pPr>
            <a:r>
              <a:rPr lang="en-GB" dirty="0"/>
              <a:t>For example, probability of a student choosing to take a certain class</a:t>
            </a:r>
          </a:p>
          <a:p>
            <a:pPr algn="just">
              <a:lnSpc>
                <a:spcPct val="150000"/>
              </a:lnSpc>
            </a:pPr>
            <a:endParaRPr lang="en-GB" dirty="0"/>
          </a:p>
          <a:p>
            <a:pPr algn="just">
              <a:lnSpc>
                <a:spcPct val="150000"/>
              </a:lnSpc>
            </a:pPr>
            <a:endParaRPr lang="en-GB" dirty="0"/>
          </a:p>
        </p:txBody>
      </p:sp>
    </p:spTree>
    <p:extLst>
      <p:ext uri="{BB962C8B-B14F-4D97-AF65-F5344CB8AC3E}">
        <p14:creationId xmlns:p14="http://schemas.microsoft.com/office/powerpoint/2010/main" val="2587496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B92D-C1D0-4D02-A34C-4CF90C79798E}"/>
              </a:ext>
            </a:extLst>
          </p:cNvPr>
          <p:cNvSpPr>
            <a:spLocks noGrp="1"/>
          </p:cNvSpPr>
          <p:nvPr>
            <p:ph type="title"/>
          </p:nvPr>
        </p:nvSpPr>
        <p:spPr/>
        <p:txBody>
          <a:bodyPr/>
          <a:lstStyle/>
          <a:p>
            <a:r>
              <a:rPr lang="en-GB" dirty="0"/>
              <a:t>Clustering example</a:t>
            </a:r>
          </a:p>
        </p:txBody>
      </p:sp>
      <p:sp>
        <p:nvSpPr>
          <p:cNvPr id="3" name="Text Placeholder 2">
            <a:extLst>
              <a:ext uri="{FF2B5EF4-FFF2-40B4-BE49-F238E27FC236}">
                <a16:creationId xmlns:a16="http://schemas.microsoft.com/office/drawing/2014/main" id="{2C17D8CE-9089-460C-98CE-58EC2376EB70}"/>
              </a:ext>
            </a:extLst>
          </p:cNvPr>
          <p:cNvSpPr>
            <a:spLocks noGrp="1"/>
          </p:cNvSpPr>
          <p:nvPr>
            <p:ph type="body" sz="quarter" idx="10"/>
          </p:nvPr>
        </p:nvSpPr>
        <p:spPr>
          <a:xfrm>
            <a:off x="457200" y="1587500"/>
            <a:ext cx="7838303" cy="4318000"/>
          </a:xfrm>
        </p:spPr>
        <p:txBody>
          <a:bodyPr/>
          <a:lstStyle/>
          <a:p>
            <a:pPr algn="just">
              <a:lnSpc>
                <a:spcPct val="150000"/>
              </a:lnSpc>
            </a:pPr>
            <a:r>
              <a:rPr lang="en-GB" dirty="0"/>
              <a:t>Categorising cancer types (benign or malignant) from the size of the tumour. </a:t>
            </a:r>
            <a:endParaRPr lang="en-US" dirty="0"/>
          </a:p>
          <a:p>
            <a:pPr algn="just">
              <a:lnSpc>
                <a:spcPct val="150000"/>
              </a:lnSpc>
            </a:pPr>
            <a:r>
              <a:rPr lang="en-GB" dirty="0"/>
              <a:t>Categorising property type (detached, flats, etc.) from the size of the property and its price. </a:t>
            </a:r>
            <a:endParaRPr lang="en-US" dirty="0"/>
          </a:p>
          <a:p>
            <a:pPr algn="just">
              <a:lnSpc>
                <a:spcPct val="150000"/>
              </a:lnSpc>
            </a:pPr>
            <a:r>
              <a:rPr lang="en-GB" dirty="0"/>
              <a:t>Customer profiling</a:t>
            </a:r>
          </a:p>
          <a:p>
            <a:pPr algn="just">
              <a:lnSpc>
                <a:spcPct val="150000"/>
              </a:lnSpc>
            </a:pPr>
            <a:r>
              <a:rPr lang="en-GB" dirty="0"/>
              <a:t>market segmentation</a:t>
            </a:r>
          </a:p>
          <a:p>
            <a:pPr algn="just">
              <a:lnSpc>
                <a:spcPct val="150000"/>
              </a:lnSpc>
            </a:pPr>
            <a:r>
              <a:rPr lang="en-GB" dirty="0"/>
              <a:t>computer vision</a:t>
            </a:r>
          </a:p>
          <a:p>
            <a:pPr algn="just">
              <a:lnSpc>
                <a:spcPct val="150000"/>
              </a:lnSpc>
            </a:pPr>
            <a:r>
              <a:rPr lang="en-GB" dirty="0"/>
              <a:t>search engines</a:t>
            </a:r>
          </a:p>
          <a:p>
            <a:pPr marL="0" indent="0">
              <a:buNone/>
            </a:pPr>
            <a:endParaRPr lang="en-GB" dirty="0"/>
          </a:p>
        </p:txBody>
      </p:sp>
    </p:spTree>
    <p:extLst>
      <p:ext uri="{BB962C8B-B14F-4D97-AF65-F5344CB8AC3E}">
        <p14:creationId xmlns:p14="http://schemas.microsoft.com/office/powerpoint/2010/main" val="4076112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B5F0-CBE7-4076-AD40-78B16AC1751F}"/>
              </a:ext>
            </a:extLst>
          </p:cNvPr>
          <p:cNvSpPr>
            <a:spLocks noGrp="1"/>
          </p:cNvSpPr>
          <p:nvPr>
            <p:ph type="title"/>
          </p:nvPr>
        </p:nvSpPr>
        <p:spPr>
          <a:xfrm>
            <a:off x="457200" y="8968"/>
            <a:ext cx="8229600" cy="880718"/>
          </a:xfrm>
        </p:spPr>
        <p:txBody>
          <a:bodyPr/>
          <a:lstStyle/>
          <a:p>
            <a:r>
              <a:rPr lang="en-GB" dirty="0"/>
              <a:t>Types of Clustering</a:t>
            </a:r>
          </a:p>
        </p:txBody>
      </p:sp>
      <p:sp>
        <p:nvSpPr>
          <p:cNvPr id="3" name="Text Placeholder 2">
            <a:extLst>
              <a:ext uri="{FF2B5EF4-FFF2-40B4-BE49-F238E27FC236}">
                <a16:creationId xmlns:a16="http://schemas.microsoft.com/office/drawing/2014/main" id="{38F305E9-737B-49E6-B02A-4573EB6842BF}"/>
              </a:ext>
            </a:extLst>
          </p:cNvPr>
          <p:cNvSpPr>
            <a:spLocks noGrp="1"/>
          </p:cNvSpPr>
          <p:nvPr>
            <p:ph type="body" sz="quarter" idx="10"/>
          </p:nvPr>
        </p:nvSpPr>
        <p:spPr>
          <a:xfrm>
            <a:off x="457200" y="889687"/>
            <a:ext cx="8003059" cy="5815914"/>
          </a:xfrm>
        </p:spPr>
        <p:txBody>
          <a:bodyPr>
            <a:normAutofit/>
          </a:bodyPr>
          <a:lstStyle/>
          <a:p>
            <a:pPr marL="0" indent="0">
              <a:buNone/>
            </a:pPr>
            <a:r>
              <a:rPr lang="en-GB" dirty="0"/>
              <a:t> There are two different types of clustering that are available.</a:t>
            </a:r>
          </a:p>
          <a:p>
            <a:pPr marL="457200" indent="-457200" algn="just">
              <a:lnSpc>
                <a:spcPct val="150000"/>
              </a:lnSpc>
              <a:buAutoNum type="arabicParenBoth"/>
            </a:pPr>
            <a:r>
              <a:rPr lang="en-GB" dirty="0"/>
              <a:t>K-means clustering </a:t>
            </a:r>
            <a:r>
              <a:rPr lang="en-GB" b="1" dirty="0"/>
              <a:t>algorithm</a:t>
            </a:r>
            <a:r>
              <a:rPr lang="en-GB" dirty="0"/>
              <a:t> aims to partition </a:t>
            </a:r>
            <a:r>
              <a:rPr lang="en-GB" b="1" dirty="0"/>
              <a:t>n observations </a:t>
            </a:r>
            <a:r>
              <a:rPr lang="en-GB" dirty="0"/>
              <a:t>into </a:t>
            </a:r>
            <a:r>
              <a:rPr lang="en-GB" b="1" dirty="0"/>
              <a:t>k clusters</a:t>
            </a:r>
            <a:r>
              <a:rPr lang="en-GB" dirty="0"/>
              <a:t>”</a:t>
            </a:r>
          </a:p>
          <a:p>
            <a:pPr marL="457200" indent="-457200" algn="just">
              <a:lnSpc>
                <a:spcPct val="150000"/>
              </a:lnSpc>
              <a:buAutoNum type="arabicParenBoth"/>
            </a:pPr>
            <a:r>
              <a:rPr lang="en-GB" dirty="0"/>
              <a:t>Hierarchical clustering involves creating clusters from top to bottom in the predefined order and it is divided into two types which are called as agglomerative(Bottom-up) and divisive(Top-down)</a:t>
            </a:r>
          </a:p>
          <a:p>
            <a:pPr marL="457200" indent="-457200">
              <a:lnSpc>
                <a:spcPct val="150000"/>
              </a:lnSpc>
              <a:buAutoNum type="arabicParenBoth"/>
            </a:pPr>
            <a:endParaRPr lang="en-GB" dirty="0"/>
          </a:p>
          <a:p>
            <a:endParaRPr lang="en-GB" dirty="0"/>
          </a:p>
          <a:p>
            <a:endParaRPr lang="en-GB" dirty="0"/>
          </a:p>
          <a:p>
            <a:pPr marL="0" indent="0">
              <a:buNone/>
            </a:pPr>
            <a:endParaRPr lang="en-GB" dirty="0"/>
          </a:p>
          <a:p>
            <a:pPr marL="0" indent="0">
              <a:buNone/>
            </a:pPr>
            <a:endParaRPr lang="en-GB" dirty="0">
              <a:hlinkClick r:id="rId2">
                <a:extLst>
                  <a:ext uri="{A12FA001-AC4F-418D-AE19-62706E023703}">
                    <ahyp:hlinkClr xmlns:ahyp="http://schemas.microsoft.com/office/drawing/2018/hyperlinkcolor" val="tx"/>
                  </a:ext>
                </a:extLst>
              </a:hlinkClick>
            </a:endParaRPr>
          </a:p>
          <a:p>
            <a:pPr marL="0" indent="0">
              <a:buNone/>
            </a:pPr>
            <a:r>
              <a:rPr lang="en-GB" sz="1400" dirty="0">
                <a:hlinkClick r:id="rId2">
                  <a:extLst>
                    <a:ext uri="{A12FA001-AC4F-418D-AE19-62706E023703}">
                      <ahyp:hlinkClr xmlns:ahyp="http://schemas.microsoft.com/office/drawing/2018/hyperlinkcolor" val="tx"/>
                    </a:ext>
                  </a:extLst>
                </a:hlinkClick>
              </a:rPr>
              <a:t>https://towardsdatascience.com/</a:t>
            </a:r>
            <a:endParaRPr lang="en-GB" sz="1400" dirty="0"/>
          </a:p>
        </p:txBody>
      </p:sp>
      <p:pic>
        <p:nvPicPr>
          <p:cNvPr id="1026" name="Picture 2">
            <a:extLst>
              <a:ext uri="{FF2B5EF4-FFF2-40B4-BE49-F238E27FC236}">
                <a16:creationId xmlns:a16="http://schemas.microsoft.com/office/drawing/2014/main" id="{EE80C3A2-B1B6-4D9B-B1D0-55FA1E1AB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653" y="4036541"/>
            <a:ext cx="430015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0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9724-5C65-4124-BAB2-2E20EE482450}"/>
              </a:ext>
            </a:extLst>
          </p:cNvPr>
          <p:cNvSpPr>
            <a:spLocks noGrp="1"/>
          </p:cNvSpPr>
          <p:nvPr>
            <p:ph type="title"/>
          </p:nvPr>
        </p:nvSpPr>
        <p:spPr/>
        <p:txBody>
          <a:bodyPr/>
          <a:lstStyle/>
          <a:p>
            <a:r>
              <a:rPr lang="en-GB" dirty="0"/>
              <a:t>K-Means Clustering process</a:t>
            </a:r>
          </a:p>
        </p:txBody>
      </p:sp>
      <p:sp>
        <p:nvSpPr>
          <p:cNvPr id="3" name="Text Placeholder 2">
            <a:extLst>
              <a:ext uri="{FF2B5EF4-FFF2-40B4-BE49-F238E27FC236}">
                <a16:creationId xmlns:a16="http://schemas.microsoft.com/office/drawing/2014/main" id="{61964A9D-7A6C-483A-B50A-62B7B74C65C7}"/>
              </a:ext>
            </a:extLst>
          </p:cNvPr>
          <p:cNvSpPr>
            <a:spLocks noGrp="1"/>
          </p:cNvSpPr>
          <p:nvPr>
            <p:ph type="body" sz="quarter" idx="10"/>
          </p:nvPr>
        </p:nvSpPr>
        <p:spPr>
          <a:xfrm>
            <a:off x="457200" y="1587500"/>
            <a:ext cx="8229600" cy="4318000"/>
          </a:xfrm>
        </p:spPr>
        <p:txBody>
          <a:bodyPr/>
          <a:lstStyle/>
          <a:p>
            <a:r>
              <a:rPr lang="en-GB" dirty="0"/>
              <a:t>K-means clustering process can be explained as follows:</a:t>
            </a:r>
          </a:p>
          <a:p>
            <a:endParaRPr lang="en-GB" dirty="0"/>
          </a:p>
        </p:txBody>
      </p:sp>
      <p:pic>
        <p:nvPicPr>
          <p:cNvPr id="5" name="Picture 4">
            <a:extLst>
              <a:ext uri="{FF2B5EF4-FFF2-40B4-BE49-F238E27FC236}">
                <a16:creationId xmlns:a16="http://schemas.microsoft.com/office/drawing/2014/main" id="{0FE1887F-59DA-479F-A009-B2E073CE0311}"/>
              </a:ext>
            </a:extLst>
          </p:cNvPr>
          <p:cNvPicPr>
            <a:picLocks noChangeAspect="1"/>
          </p:cNvPicPr>
          <p:nvPr/>
        </p:nvPicPr>
        <p:blipFill>
          <a:blip r:embed="rId3"/>
          <a:stretch>
            <a:fillRect/>
          </a:stretch>
        </p:blipFill>
        <p:spPr>
          <a:xfrm>
            <a:off x="568411" y="2792627"/>
            <a:ext cx="8229600" cy="1968843"/>
          </a:xfrm>
          <a:prstGeom prst="rect">
            <a:avLst/>
          </a:prstGeom>
        </p:spPr>
      </p:pic>
    </p:spTree>
    <p:extLst>
      <p:ext uri="{BB962C8B-B14F-4D97-AF65-F5344CB8AC3E}">
        <p14:creationId xmlns:p14="http://schemas.microsoft.com/office/powerpoint/2010/main" val="966308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0418-EBF8-4332-AC73-30495DB8058F}"/>
              </a:ext>
            </a:extLst>
          </p:cNvPr>
          <p:cNvSpPr>
            <a:spLocks noGrp="1"/>
          </p:cNvSpPr>
          <p:nvPr>
            <p:ph type="title"/>
          </p:nvPr>
        </p:nvSpPr>
        <p:spPr>
          <a:xfrm>
            <a:off x="496957" y="76930"/>
            <a:ext cx="8229600" cy="944562"/>
          </a:xfrm>
        </p:spPr>
        <p:txBody>
          <a:bodyPr/>
          <a:lstStyle/>
          <a:p>
            <a:r>
              <a:rPr lang="en-GB" dirty="0"/>
              <a:t>Working of K-means algorithm</a:t>
            </a:r>
          </a:p>
        </p:txBody>
      </p:sp>
      <p:sp>
        <p:nvSpPr>
          <p:cNvPr id="3" name="Text Placeholder 2">
            <a:extLst>
              <a:ext uri="{FF2B5EF4-FFF2-40B4-BE49-F238E27FC236}">
                <a16:creationId xmlns:a16="http://schemas.microsoft.com/office/drawing/2014/main" id="{962B88E5-9830-4BFB-B697-62167170A7DE}"/>
              </a:ext>
            </a:extLst>
          </p:cNvPr>
          <p:cNvSpPr>
            <a:spLocks noGrp="1"/>
          </p:cNvSpPr>
          <p:nvPr>
            <p:ph type="body" sz="quarter" idx="10"/>
          </p:nvPr>
        </p:nvSpPr>
        <p:spPr>
          <a:xfrm>
            <a:off x="457200" y="1021493"/>
            <a:ext cx="8189843" cy="5412258"/>
          </a:xfrm>
        </p:spPr>
        <p:txBody>
          <a:bodyPr/>
          <a:lstStyle/>
          <a:p>
            <a:pPr algn="just">
              <a:lnSpc>
                <a:spcPct val="150000"/>
              </a:lnSpc>
            </a:pPr>
            <a:r>
              <a:rPr lang="en-GB" dirty="0"/>
              <a:t>K-Means algorithm classifies data without doing the training and testing of data. </a:t>
            </a:r>
          </a:p>
          <a:p>
            <a:pPr algn="just">
              <a:lnSpc>
                <a:spcPct val="150000"/>
              </a:lnSpc>
            </a:pPr>
            <a:r>
              <a:rPr lang="en-GB" dirty="0"/>
              <a:t>After running the algorithm, the groups are defined, and hence any new data can be easily assigned to the most relevant group.</a:t>
            </a:r>
          </a:p>
          <a:p>
            <a:pPr algn="just">
              <a:lnSpc>
                <a:spcPct val="150000"/>
              </a:lnSpc>
            </a:pPr>
            <a:endParaRPr lang="en-GB" dirty="0"/>
          </a:p>
        </p:txBody>
      </p:sp>
      <p:pic>
        <p:nvPicPr>
          <p:cNvPr id="2050" name="Picture 2">
            <a:extLst>
              <a:ext uri="{FF2B5EF4-FFF2-40B4-BE49-F238E27FC236}">
                <a16:creationId xmlns:a16="http://schemas.microsoft.com/office/drawing/2014/main" id="{1C5647DB-DCEF-4F38-A54A-BFCCF3F5A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757" y="3428999"/>
            <a:ext cx="3105666" cy="2592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161DCB-6C26-446F-9495-6154A346DD5A}"/>
              </a:ext>
            </a:extLst>
          </p:cNvPr>
          <p:cNvPicPr>
            <a:picLocks noChangeAspect="1"/>
          </p:cNvPicPr>
          <p:nvPr/>
        </p:nvPicPr>
        <p:blipFill>
          <a:blip r:embed="rId3"/>
          <a:stretch>
            <a:fillRect/>
          </a:stretch>
        </p:blipFill>
        <p:spPr>
          <a:xfrm>
            <a:off x="642551" y="3369276"/>
            <a:ext cx="3591698" cy="2740449"/>
          </a:xfrm>
          <a:prstGeom prst="rect">
            <a:avLst/>
          </a:prstGeom>
        </p:spPr>
      </p:pic>
    </p:spTree>
    <p:extLst>
      <p:ext uri="{BB962C8B-B14F-4D97-AF65-F5344CB8AC3E}">
        <p14:creationId xmlns:p14="http://schemas.microsoft.com/office/powerpoint/2010/main" val="702820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D26E-9178-46D6-BF2A-A1789A751603}"/>
              </a:ext>
            </a:extLst>
          </p:cNvPr>
          <p:cNvSpPr>
            <a:spLocks noGrp="1"/>
          </p:cNvSpPr>
          <p:nvPr>
            <p:ph type="title"/>
          </p:nvPr>
        </p:nvSpPr>
        <p:spPr>
          <a:xfrm>
            <a:off x="457200" y="38465"/>
            <a:ext cx="8229600" cy="870421"/>
          </a:xfrm>
        </p:spPr>
        <p:txBody>
          <a:bodyPr>
            <a:normAutofit fontScale="90000"/>
          </a:bodyPr>
          <a:lstStyle/>
          <a:p>
            <a:r>
              <a:rPr lang="en-GB" dirty="0"/>
              <a:t>K-Means Clustering : Advantages</a:t>
            </a:r>
          </a:p>
        </p:txBody>
      </p:sp>
      <p:sp>
        <p:nvSpPr>
          <p:cNvPr id="3" name="Text Placeholder 2">
            <a:extLst>
              <a:ext uri="{FF2B5EF4-FFF2-40B4-BE49-F238E27FC236}">
                <a16:creationId xmlns:a16="http://schemas.microsoft.com/office/drawing/2014/main" id="{A69B6C40-980F-45AE-8D39-FBEC967D0C0A}"/>
              </a:ext>
            </a:extLst>
          </p:cNvPr>
          <p:cNvSpPr>
            <a:spLocks noGrp="1"/>
          </p:cNvSpPr>
          <p:nvPr>
            <p:ph type="body" sz="quarter" idx="10"/>
          </p:nvPr>
        </p:nvSpPr>
        <p:spPr>
          <a:xfrm>
            <a:off x="457200" y="908886"/>
            <a:ext cx="8229599" cy="5791199"/>
          </a:xfrm>
        </p:spPr>
        <p:txBody>
          <a:bodyPr>
            <a:noAutofit/>
          </a:bodyPr>
          <a:lstStyle/>
          <a:p>
            <a:pPr marL="0" indent="0" algn="just">
              <a:buNone/>
            </a:pPr>
            <a:r>
              <a:rPr lang="en-GB" sz="1800" dirty="0"/>
              <a:t>1.Easy implementation: K-means is implemented easily to identify unknown groups of data from complex data sets which can be  presented in an easy and simple manner as well the results are easy to interpret. </a:t>
            </a:r>
          </a:p>
          <a:p>
            <a:pPr marL="0" indent="0" algn="just">
              <a:buNone/>
            </a:pPr>
            <a:br>
              <a:rPr lang="en-GB" sz="1800" dirty="0"/>
            </a:br>
            <a:r>
              <a:rPr lang="en-GB" sz="1800" dirty="0"/>
              <a:t>2. Flexibility: K-means algorithm respond to changes easily. Whenever there is any problem, adjusting the cluster segment will allow changes to easily occur on the algorithm.</a:t>
            </a:r>
          </a:p>
          <a:p>
            <a:pPr marL="0" indent="0" algn="just">
              <a:buNone/>
            </a:pPr>
            <a:endParaRPr lang="en-GB" sz="1800" dirty="0"/>
          </a:p>
          <a:p>
            <a:pPr marL="0" indent="0" algn="just">
              <a:buNone/>
            </a:pPr>
            <a:r>
              <a:rPr lang="en-GB" sz="1800" dirty="0"/>
              <a:t>3. Working with large dataset: K-means is suitable for a large number of datasets and its computational power is much faster. </a:t>
            </a:r>
          </a:p>
          <a:p>
            <a:pPr marL="0" indent="0" algn="just">
              <a:buNone/>
            </a:pPr>
            <a:br>
              <a:rPr lang="en-GB" sz="1800" dirty="0"/>
            </a:br>
            <a:r>
              <a:rPr lang="en-GB" sz="1800" dirty="0"/>
              <a:t>4. Efficiency: The algorithm used is good at segmenting the large data set. Its efficiency depends on the shape of the clusters. </a:t>
            </a:r>
          </a:p>
          <a:p>
            <a:pPr marL="0" indent="0" algn="just">
              <a:buNone/>
            </a:pPr>
            <a:endParaRPr lang="en-GB" sz="1800" dirty="0"/>
          </a:p>
          <a:p>
            <a:pPr marL="0" indent="0" algn="just">
              <a:buNone/>
            </a:pPr>
            <a:r>
              <a:rPr lang="en-GB" sz="1800" dirty="0"/>
              <a:t>5.Cost: Compared to using other clustering methods, a k-means clustering technique is fast and efficient in terms of its computational cost O(K*n*d).</a:t>
            </a:r>
            <a:br>
              <a:rPr lang="en-GB" sz="1800" dirty="0"/>
            </a:br>
            <a:endParaRPr lang="en-GB" sz="1800" dirty="0"/>
          </a:p>
        </p:txBody>
      </p:sp>
    </p:spTree>
    <p:extLst>
      <p:ext uri="{BB962C8B-B14F-4D97-AF65-F5344CB8AC3E}">
        <p14:creationId xmlns:p14="http://schemas.microsoft.com/office/powerpoint/2010/main" val="140573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D5D2-6E11-4563-8B19-4CAD72995461}"/>
              </a:ext>
            </a:extLst>
          </p:cNvPr>
          <p:cNvSpPr>
            <a:spLocks noGrp="1"/>
          </p:cNvSpPr>
          <p:nvPr>
            <p:ph type="title"/>
          </p:nvPr>
        </p:nvSpPr>
        <p:spPr>
          <a:xfrm>
            <a:off x="457200" y="105963"/>
            <a:ext cx="8229600" cy="914970"/>
          </a:xfrm>
        </p:spPr>
        <p:txBody>
          <a:bodyPr>
            <a:normAutofit fontScale="90000"/>
          </a:bodyPr>
          <a:lstStyle/>
          <a:p>
            <a:r>
              <a:rPr lang="en-US" dirty="0"/>
              <a:t>AI/Machine learning/Deep learning</a:t>
            </a:r>
            <a:endParaRPr lang="en-GB" dirty="0"/>
          </a:p>
        </p:txBody>
      </p:sp>
      <p:sp>
        <p:nvSpPr>
          <p:cNvPr id="3" name="Text Placeholder 2">
            <a:extLst>
              <a:ext uri="{FF2B5EF4-FFF2-40B4-BE49-F238E27FC236}">
                <a16:creationId xmlns:a16="http://schemas.microsoft.com/office/drawing/2014/main" id="{1BFD58C7-4875-4C36-BF63-52E08D2A53B3}"/>
              </a:ext>
            </a:extLst>
          </p:cNvPr>
          <p:cNvSpPr>
            <a:spLocks noGrp="1"/>
          </p:cNvSpPr>
          <p:nvPr>
            <p:ph type="body" sz="quarter" idx="10"/>
          </p:nvPr>
        </p:nvSpPr>
        <p:spPr>
          <a:xfrm>
            <a:off x="457200" y="1260629"/>
            <a:ext cx="7994342" cy="5157926"/>
          </a:xfrm>
        </p:spPr>
        <p:txBody>
          <a:bodyPr/>
          <a:lstStyle/>
          <a:p>
            <a:pPr algn="just">
              <a:lnSpc>
                <a:spcPct val="150000"/>
              </a:lnSpc>
            </a:pPr>
            <a:r>
              <a:rPr lang="en-GB" dirty="0"/>
              <a:t>AI – It is a technique that is especially designed to enable the machines mimic human behaviour</a:t>
            </a:r>
          </a:p>
          <a:p>
            <a:pPr>
              <a:lnSpc>
                <a:spcPct val="150000"/>
              </a:lnSpc>
            </a:pPr>
            <a:r>
              <a:rPr lang="en-GB" dirty="0" err="1"/>
              <a:t>Eg.</a:t>
            </a:r>
            <a:r>
              <a:rPr lang="en-GB" dirty="0"/>
              <a:t> Robots</a:t>
            </a:r>
          </a:p>
          <a:p>
            <a:pPr algn="just">
              <a:lnSpc>
                <a:spcPct val="150000"/>
              </a:lnSpc>
            </a:pPr>
            <a:r>
              <a:rPr lang="en-GB" dirty="0"/>
              <a:t>ML- It uses statistical techniques to enable machines to improve performance with experience</a:t>
            </a:r>
          </a:p>
          <a:p>
            <a:pPr>
              <a:lnSpc>
                <a:spcPct val="150000"/>
              </a:lnSpc>
            </a:pPr>
            <a:r>
              <a:rPr lang="en-GB" dirty="0" err="1"/>
              <a:t>Eg.Product</a:t>
            </a:r>
            <a:r>
              <a:rPr lang="en-GB" dirty="0"/>
              <a:t> recommendations</a:t>
            </a:r>
          </a:p>
          <a:p>
            <a:pPr algn="just">
              <a:lnSpc>
                <a:spcPct val="150000"/>
              </a:lnSpc>
            </a:pPr>
            <a:r>
              <a:rPr lang="en-GB" dirty="0"/>
              <a:t>Deep Learning- Subset of ML which makes the computation of multi-layer neural network feasible.</a:t>
            </a:r>
          </a:p>
          <a:p>
            <a:pPr>
              <a:lnSpc>
                <a:spcPct val="150000"/>
              </a:lnSpc>
            </a:pPr>
            <a:r>
              <a:rPr lang="en-GB" dirty="0" err="1"/>
              <a:t>Eg.Automated</a:t>
            </a:r>
            <a:r>
              <a:rPr lang="en-GB" dirty="0"/>
              <a:t> driving</a:t>
            </a:r>
          </a:p>
          <a:p>
            <a:endParaRPr lang="en-GB" dirty="0"/>
          </a:p>
        </p:txBody>
      </p:sp>
    </p:spTree>
    <p:extLst>
      <p:ext uri="{BB962C8B-B14F-4D97-AF65-F5344CB8AC3E}">
        <p14:creationId xmlns:p14="http://schemas.microsoft.com/office/powerpoint/2010/main" val="3086047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B721-390A-4C1D-AD4C-57060B5C5BE6}"/>
              </a:ext>
            </a:extLst>
          </p:cNvPr>
          <p:cNvSpPr>
            <a:spLocks noGrp="1"/>
          </p:cNvSpPr>
          <p:nvPr>
            <p:ph type="title"/>
          </p:nvPr>
        </p:nvSpPr>
        <p:spPr>
          <a:xfrm>
            <a:off x="148281" y="116724"/>
            <a:ext cx="8765059" cy="845708"/>
          </a:xfrm>
        </p:spPr>
        <p:txBody>
          <a:bodyPr>
            <a:normAutofit fontScale="90000"/>
          </a:bodyPr>
          <a:lstStyle/>
          <a:p>
            <a:r>
              <a:rPr lang="en-GB" dirty="0"/>
              <a:t>K-means Clustering: Disadvantages</a:t>
            </a:r>
          </a:p>
        </p:txBody>
      </p:sp>
      <p:sp>
        <p:nvSpPr>
          <p:cNvPr id="3" name="Text Placeholder 2">
            <a:extLst>
              <a:ext uri="{FF2B5EF4-FFF2-40B4-BE49-F238E27FC236}">
                <a16:creationId xmlns:a16="http://schemas.microsoft.com/office/drawing/2014/main" id="{62F70D22-B80A-4E40-85E2-A04A22D2BC13}"/>
              </a:ext>
            </a:extLst>
          </p:cNvPr>
          <p:cNvSpPr>
            <a:spLocks noGrp="1"/>
          </p:cNvSpPr>
          <p:nvPr>
            <p:ph type="body" sz="quarter" idx="10"/>
          </p:nvPr>
        </p:nvSpPr>
        <p:spPr>
          <a:xfrm>
            <a:off x="457200" y="724930"/>
            <a:ext cx="8159578" cy="5593492"/>
          </a:xfrm>
        </p:spPr>
        <p:txBody>
          <a:bodyPr>
            <a:normAutofit fontScale="85000" lnSpcReduction="10000"/>
          </a:bodyPr>
          <a:lstStyle/>
          <a:p>
            <a:pPr marL="0" indent="0">
              <a:buNone/>
            </a:pPr>
            <a:endParaRPr lang="en-GB" b="1" dirty="0"/>
          </a:p>
          <a:p>
            <a:pPr marL="0" indent="0" algn="just">
              <a:buNone/>
            </a:pPr>
            <a:r>
              <a:rPr lang="en-GB" b="1" dirty="0"/>
              <a:t>1. Optimal set of clusters:</a:t>
            </a:r>
            <a:r>
              <a:rPr lang="en-GB" dirty="0"/>
              <a:t> K-means doesn’t allow development of an optimal set of clusters and for effective results, you should decide on the cluster before.</a:t>
            </a:r>
            <a:br>
              <a:rPr lang="en-GB" b="1" dirty="0"/>
            </a:br>
            <a:endParaRPr lang="en-GB" dirty="0"/>
          </a:p>
          <a:p>
            <a:pPr marL="0" indent="0">
              <a:buNone/>
            </a:pPr>
            <a:r>
              <a:rPr lang="en-GB" b="1" dirty="0"/>
              <a:t>2. Lacks consistency:</a:t>
            </a:r>
            <a:r>
              <a:rPr lang="en-GB" dirty="0"/>
              <a:t> K-means clustering gives varying results on different runs of an algorithm. A random choice of cluster patterns yields different clustering results resulting in inconsistency.</a:t>
            </a:r>
            <a:br>
              <a:rPr lang="en-GB" b="1" dirty="0"/>
            </a:br>
            <a:endParaRPr lang="en-GB" dirty="0"/>
          </a:p>
          <a:p>
            <a:pPr marL="0" indent="0">
              <a:buNone/>
            </a:pPr>
            <a:r>
              <a:rPr lang="en-GB" b="1" dirty="0"/>
              <a:t>3. Uniform effect:</a:t>
            </a:r>
            <a:r>
              <a:rPr lang="en-GB" dirty="0"/>
              <a:t> It produces cluster with uniform size even when the input data has different sizes.</a:t>
            </a:r>
          </a:p>
          <a:p>
            <a:pPr marL="0" indent="0">
              <a:buNone/>
            </a:pPr>
            <a:endParaRPr lang="en-GB" dirty="0"/>
          </a:p>
          <a:p>
            <a:pPr marL="0" indent="0">
              <a:buNone/>
            </a:pPr>
            <a:r>
              <a:rPr lang="en-GB" b="1" dirty="0"/>
              <a:t>4. Order of values: </a:t>
            </a:r>
            <a:r>
              <a:rPr lang="en-GB" dirty="0"/>
              <a:t>Ordering of the data to build the algorithm affects the final results of the data set.</a:t>
            </a:r>
          </a:p>
          <a:p>
            <a:pPr marL="0" indent="0">
              <a:buNone/>
            </a:pPr>
            <a:endParaRPr lang="en-GB" dirty="0"/>
          </a:p>
          <a:p>
            <a:pPr marL="0" indent="0" algn="just">
              <a:buNone/>
            </a:pPr>
            <a:r>
              <a:rPr lang="en-GB" b="1" dirty="0"/>
              <a:t>5. Sensitivity to scale: </a:t>
            </a:r>
            <a:r>
              <a:rPr lang="en-GB" dirty="0"/>
              <a:t>If you change or rescale the dataset either through normalization or standardization, it will completely change the final results.</a:t>
            </a:r>
            <a:br>
              <a:rPr lang="en-GB" b="1" dirty="0"/>
            </a:br>
            <a:endParaRPr lang="en-GB" dirty="0"/>
          </a:p>
          <a:p>
            <a:pPr marL="0" indent="0">
              <a:buNone/>
            </a:pPr>
            <a:r>
              <a:rPr lang="en-GB" b="1" dirty="0"/>
              <a:t>6. Nature of data: </a:t>
            </a:r>
            <a:r>
              <a:rPr lang="en-GB" dirty="0"/>
              <a:t>K-means algorithm accepts only numerical data.</a:t>
            </a:r>
            <a:br>
              <a:rPr lang="en-GB" b="1" dirty="0"/>
            </a:br>
            <a:endParaRPr lang="en-GB" dirty="0"/>
          </a:p>
          <a:p>
            <a:pPr marL="0" indent="0" algn="just">
              <a:buNone/>
            </a:pPr>
            <a:r>
              <a:rPr lang="en-GB" b="1" dirty="0"/>
              <a:t>7. Prediction issues: </a:t>
            </a:r>
            <a:r>
              <a:rPr lang="en-GB" dirty="0"/>
              <a:t>Predicting the k-values before running the algorithm is difficult as you could not be sure what number you need to give for the clusters. </a:t>
            </a:r>
          </a:p>
        </p:txBody>
      </p:sp>
    </p:spTree>
    <p:extLst>
      <p:ext uri="{BB962C8B-B14F-4D97-AF65-F5344CB8AC3E}">
        <p14:creationId xmlns:p14="http://schemas.microsoft.com/office/powerpoint/2010/main" val="450727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D9C-45FA-4A36-BF81-FEBED3DA6513}"/>
              </a:ext>
            </a:extLst>
          </p:cNvPr>
          <p:cNvSpPr>
            <a:spLocks noGrp="1"/>
          </p:cNvSpPr>
          <p:nvPr>
            <p:ph type="title"/>
          </p:nvPr>
        </p:nvSpPr>
        <p:spPr/>
        <p:txBody>
          <a:bodyPr/>
          <a:lstStyle/>
          <a:p>
            <a:r>
              <a:rPr lang="en-GB" dirty="0"/>
              <a:t>Hierarchical Clustering</a:t>
            </a:r>
          </a:p>
        </p:txBody>
      </p:sp>
      <p:pic>
        <p:nvPicPr>
          <p:cNvPr id="5" name="Picture 4">
            <a:extLst>
              <a:ext uri="{FF2B5EF4-FFF2-40B4-BE49-F238E27FC236}">
                <a16:creationId xmlns:a16="http://schemas.microsoft.com/office/drawing/2014/main" id="{9BC575B3-352E-4EDD-81A3-EA6E85FD633A}"/>
              </a:ext>
            </a:extLst>
          </p:cNvPr>
          <p:cNvPicPr>
            <a:picLocks noChangeAspect="1"/>
          </p:cNvPicPr>
          <p:nvPr/>
        </p:nvPicPr>
        <p:blipFill>
          <a:blip r:embed="rId2"/>
          <a:stretch>
            <a:fillRect/>
          </a:stretch>
        </p:blipFill>
        <p:spPr>
          <a:xfrm>
            <a:off x="687859" y="1338023"/>
            <a:ext cx="7417582" cy="5153393"/>
          </a:xfrm>
          <a:prstGeom prst="rect">
            <a:avLst/>
          </a:prstGeom>
        </p:spPr>
      </p:pic>
    </p:spTree>
    <p:extLst>
      <p:ext uri="{BB962C8B-B14F-4D97-AF65-F5344CB8AC3E}">
        <p14:creationId xmlns:p14="http://schemas.microsoft.com/office/powerpoint/2010/main" val="1331244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9E57-83FE-41C7-B183-23C59A8704D2}"/>
              </a:ext>
            </a:extLst>
          </p:cNvPr>
          <p:cNvSpPr>
            <a:spLocks noGrp="1"/>
          </p:cNvSpPr>
          <p:nvPr>
            <p:ph type="title"/>
          </p:nvPr>
        </p:nvSpPr>
        <p:spPr>
          <a:xfrm>
            <a:off x="457200" y="0"/>
            <a:ext cx="8229600" cy="977513"/>
          </a:xfrm>
        </p:spPr>
        <p:txBody>
          <a:bodyPr>
            <a:normAutofit fontScale="90000"/>
          </a:bodyPr>
          <a:lstStyle/>
          <a:p>
            <a:r>
              <a:rPr lang="en-GB" dirty="0"/>
              <a:t>Working of Hierarchical Clustering</a:t>
            </a:r>
          </a:p>
        </p:txBody>
      </p:sp>
      <p:sp>
        <p:nvSpPr>
          <p:cNvPr id="3" name="Text Placeholder 2">
            <a:extLst>
              <a:ext uri="{FF2B5EF4-FFF2-40B4-BE49-F238E27FC236}">
                <a16:creationId xmlns:a16="http://schemas.microsoft.com/office/drawing/2014/main" id="{52B3BB78-8A26-4A2F-A368-DE61A10F9658}"/>
              </a:ext>
            </a:extLst>
          </p:cNvPr>
          <p:cNvSpPr>
            <a:spLocks noGrp="1"/>
          </p:cNvSpPr>
          <p:nvPr>
            <p:ph type="body" sz="quarter" idx="10"/>
          </p:nvPr>
        </p:nvSpPr>
        <p:spPr>
          <a:xfrm>
            <a:off x="457200" y="887627"/>
            <a:ext cx="8011297" cy="5430795"/>
          </a:xfrm>
        </p:spPr>
        <p:txBody>
          <a:bodyPr>
            <a:normAutofit/>
          </a:bodyPr>
          <a:lstStyle/>
          <a:p>
            <a:pPr>
              <a:lnSpc>
                <a:spcPct val="150000"/>
              </a:lnSpc>
            </a:pPr>
            <a:r>
              <a:rPr lang="en-GB" dirty="0"/>
              <a:t>Hierarchical clusters build </a:t>
            </a:r>
            <a:r>
              <a:rPr lang="en-GB" b="1" dirty="0"/>
              <a:t>hierarchy </a:t>
            </a:r>
            <a:r>
              <a:rPr lang="en-GB" dirty="0"/>
              <a:t>of and among the clusters.</a:t>
            </a:r>
          </a:p>
          <a:p>
            <a:pPr>
              <a:lnSpc>
                <a:spcPct val="150000"/>
              </a:lnSpc>
            </a:pPr>
            <a:r>
              <a:rPr lang="en-GB" dirty="0"/>
              <a:t>Two clusters can be </a:t>
            </a:r>
            <a:r>
              <a:rPr lang="en-GB" b="1" dirty="0"/>
              <a:t>merged </a:t>
            </a:r>
            <a:r>
              <a:rPr lang="en-GB" dirty="0"/>
              <a:t>into the  same cluster and this process continues until there is only one cluster left.</a:t>
            </a:r>
          </a:p>
          <a:p>
            <a:pPr>
              <a:lnSpc>
                <a:spcPct val="150000"/>
              </a:lnSpc>
            </a:pPr>
            <a:r>
              <a:rPr lang="en-GB" dirty="0"/>
              <a:t>It is also possible to drill down until each data point belongs in its </a:t>
            </a:r>
            <a:r>
              <a:rPr lang="en-GB" b="1" dirty="0"/>
              <a:t>own cluster.</a:t>
            </a:r>
          </a:p>
          <a:p>
            <a:pPr marL="0" indent="0">
              <a:lnSpc>
                <a:spcPct val="150000"/>
              </a:lnSpc>
              <a:buNone/>
            </a:pPr>
            <a:r>
              <a:rPr lang="en-GB" dirty="0"/>
              <a:t>Types of Hierarchical clustering are as follows:</a:t>
            </a:r>
          </a:p>
          <a:p>
            <a:pPr>
              <a:lnSpc>
                <a:spcPct val="150000"/>
              </a:lnSpc>
            </a:pPr>
            <a:r>
              <a:rPr lang="en-GB" b="1" dirty="0"/>
              <a:t>Agglomerative:</a:t>
            </a:r>
            <a:r>
              <a:rPr lang="en-GB" dirty="0"/>
              <a:t> Each data point starts in its </a:t>
            </a:r>
            <a:r>
              <a:rPr lang="en-GB" b="1" dirty="0"/>
              <a:t>own cluster</a:t>
            </a:r>
            <a:r>
              <a:rPr lang="en-GB" dirty="0"/>
              <a:t>. These are then joined by taking two most similar clusters</a:t>
            </a:r>
          </a:p>
          <a:p>
            <a:pPr>
              <a:lnSpc>
                <a:spcPct val="150000"/>
              </a:lnSpc>
            </a:pPr>
            <a:r>
              <a:rPr lang="en-GB" b="1" dirty="0"/>
              <a:t>Divisive:</a:t>
            </a:r>
            <a:r>
              <a:rPr lang="en-GB" dirty="0"/>
              <a:t>  All data points start in </a:t>
            </a:r>
            <a:r>
              <a:rPr lang="en-GB" b="1" dirty="0"/>
              <a:t>same cluster. </a:t>
            </a:r>
            <a:r>
              <a:rPr lang="en-GB" dirty="0"/>
              <a:t>Then use methods such as k means to divide into two clusters until you hit number of desired clusters</a:t>
            </a:r>
          </a:p>
          <a:p>
            <a:endParaRPr lang="en-GB" dirty="0"/>
          </a:p>
        </p:txBody>
      </p:sp>
    </p:spTree>
    <p:extLst>
      <p:ext uri="{BB962C8B-B14F-4D97-AF65-F5344CB8AC3E}">
        <p14:creationId xmlns:p14="http://schemas.microsoft.com/office/powerpoint/2010/main" val="675644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F615-5968-44B3-8FD8-C83BE6E4FFBF}"/>
              </a:ext>
            </a:extLst>
          </p:cNvPr>
          <p:cNvSpPr>
            <a:spLocks noGrp="1"/>
          </p:cNvSpPr>
          <p:nvPr>
            <p:ph type="title"/>
          </p:nvPr>
        </p:nvSpPr>
        <p:spPr>
          <a:xfrm>
            <a:off x="547817" y="0"/>
            <a:ext cx="8229600" cy="1143000"/>
          </a:xfrm>
        </p:spPr>
        <p:txBody>
          <a:bodyPr>
            <a:normAutofit fontScale="90000"/>
          </a:bodyPr>
          <a:lstStyle/>
          <a:p>
            <a:r>
              <a:rPr lang="en-GB" dirty="0"/>
              <a:t>Hierarchical Clustering-Advantages</a:t>
            </a:r>
          </a:p>
        </p:txBody>
      </p:sp>
      <p:sp>
        <p:nvSpPr>
          <p:cNvPr id="3" name="Text Placeholder 2">
            <a:extLst>
              <a:ext uri="{FF2B5EF4-FFF2-40B4-BE49-F238E27FC236}">
                <a16:creationId xmlns:a16="http://schemas.microsoft.com/office/drawing/2014/main" id="{666B1706-2450-4762-8327-F28EFE6C32EC}"/>
              </a:ext>
            </a:extLst>
          </p:cNvPr>
          <p:cNvSpPr>
            <a:spLocks noGrp="1"/>
          </p:cNvSpPr>
          <p:nvPr>
            <p:ph type="body" sz="quarter" idx="10"/>
          </p:nvPr>
        </p:nvSpPr>
        <p:spPr>
          <a:xfrm>
            <a:off x="457200" y="1143000"/>
            <a:ext cx="8229600" cy="4762500"/>
          </a:xfrm>
        </p:spPr>
        <p:txBody>
          <a:bodyPr/>
          <a:lstStyle/>
          <a:p>
            <a:pPr algn="just">
              <a:lnSpc>
                <a:spcPct val="150000"/>
              </a:lnSpc>
            </a:pPr>
            <a:r>
              <a:rPr lang="en-GB" dirty="0"/>
              <a:t>Hierarchical clustering outputs a hierarchy, </a:t>
            </a:r>
            <a:r>
              <a:rPr lang="en-GB" dirty="0" err="1"/>
              <a:t>ie</a:t>
            </a:r>
            <a:r>
              <a:rPr lang="en-GB" dirty="0"/>
              <a:t> a structure that is more informative than the unstructured set of flat clusters returned by k-means. </a:t>
            </a:r>
          </a:p>
          <a:p>
            <a:pPr algn="just">
              <a:lnSpc>
                <a:spcPct val="150000"/>
              </a:lnSpc>
            </a:pPr>
            <a:r>
              <a:rPr lang="en-GB" dirty="0"/>
              <a:t>Therefore, it is easier to decide on the number of clusters by looking at the dendrogram.</a:t>
            </a:r>
          </a:p>
          <a:p>
            <a:pPr>
              <a:lnSpc>
                <a:spcPct val="150000"/>
              </a:lnSpc>
            </a:pPr>
            <a:r>
              <a:rPr lang="en-GB" dirty="0"/>
              <a:t>Easy to implement.</a:t>
            </a:r>
          </a:p>
          <a:p>
            <a:pPr>
              <a:lnSpc>
                <a:spcPct val="150000"/>
              </a:lnSpc>
            </a:pPr>
            <a:r>
              <a:rPr lang="en-GB" dirty="0"/>
              <a:t>Can be used for wide variety of data.</a:t>
            </a:r>
          </a:p>
          <a:p>
            <a:pPr marL="0" indent="0">
              <a:buNone/>
            </a:pPr>
            <a:endParaRPr lang="en-GB" dirty="0"/>
          </a:p>
        </p:txBody>
      </p:sp>
    </p:spTree>
    <p:extLst>
      <p:ext uri="{BB962C8B-B14F-4D97-AF65-F5344CB8AC3E}">
        <p14:creationId xmlns:p14="http://schemas.microsoft.com/office/powerpoint/2010/main" val="50393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1EF0-90AB-485D-B158-5CA3D3077761}"/>
              </a:ext>
            </a:extLst>
          </p:cNvPr>
          <p:cNvSpPr>
            <a:spLocks noGrp="1"/>
          </p:cNvSpPr>
          <p:nvPr>
            <p:ph type="title"/>
          </p:nvPr>
        </p:nvSpPr>
        <p:spPr/>
        <p:txBody>
          <a:bodyPr>
            <a:normAutofit fontScale="90000"/>
          </a:bodyPr>
          <a:lstStyle/>
          <a:p>
            <a:r>
              <a:rPr lang="en-GB" dirty="0"/>
              <a:t>Hierarchical Clustering- Disadvantages</a:t>
            </a:r>
          </a:p>
        </p:txBody>
      </p:sp>
      <p:sp>
        <p:nvSpPr>
          <p:cNvPr id="3" name="Text Placeholder 2">
            <a:extLst>
              <a:ext uri="{FF2B5EF4-FFF2-40B4-BE49-F238E27FC236}">
                <a16:creationId xmlns:a16="http://schemas.microsoft.com/office/drawing/2014/main" id="{A4AD38E6-BE81-4942-99BD-E4EBD39260D9}"/>
              </a:ext>
            </a:extLst>
          </p:cNvPr>
          <p:cNvSpPr>
            <a:spLocks noGrp="1"/>
          </p:cNvSpPr>
          <p:nvPr>
            <p:ph type="body" sz="quarter" idx="10"/>
          </p:nvPr>
        </p:nvSpPr>
        <p:spPr>
          <a:xfrm>
            <a:off x="457200" y="1587500"/>
            <a:ext cx="8085438" cy="4318000"/>
          </a:xfrm>
        </p:spPr>
        <p:txBody>
          <a:bodyPr>
            <a:normAutofit lnSpcReduction="10000"/>
          </a:bodyPr>
          <a:lstStyle/>
          <a:p>
            <a:pPr algn="just">
              <a:lnSpc>
                <a:spcPct val="150000"/>
              </a:lnSpc>
            </a:pPr>
            <a:r>
              <a:rPr lang="en-GB" dirty="0"/>
              <a:t>After assigning an instance to a cluster, you cannot undo it because of the structures which are built around it.</a:t>
            </a:r>
          </a:p>
          <a:p>
            <a:pPr algn="just">
              <a:lnSpc>
                <a:spcPct val="150000"/>
              </a:lnSpc>
            </a:pPr>
            <a:r>
              <a:rPr lang="en-GB" dirty="0"/>
              <a:t>This could not handle large datasets. </a:t>
            </a:r>
          </a:p>
          <a:p>
            <a:pPr algn="just">
              <a:lnSpc>
                <a:spcPct val="150000"/>
              </a:lnSpc>
            </a:pPr>
            <a:r>
              <a:rPr lang="en-GB" dirty="0"/>
              <a:t>Initial seeds and the order of the data  have a strong impact on the final results and it is also very sensitive to outliers</a:t>
            </a:r>
          </a:p>
          <a:p>
            <a:pPr algn="just">
              <a:lnSpc>
                <a:spcPct val="150000"/>
              </a:lnSpc>
            </a:pPr>
            <a:r>
              <a:rPr lang="en-GB" dirty="0"/>
              <a:t>Computation cost is more for larger datasets if you are using Hierarchical clustering.</a:t>
            </a:r>
          </a:p>
          <a:p>
            <a:pPr algn="just">
              <a:lnSpc>
                <a:spcPct val="150000"/>
              </a:lnSpc>
            </a:pPr>
            <a:r>
              <a:rPr lang="en-GB" dirty="0"/>
              <a:t>Even in this algorithm, you would need to assign the number of clusters in advance.</a:t>
            </a:r>
          </a:p>
        </p:txBody>
      </p:sp>
    </p:spTree>
    <p:extLst>
      <p:ext uri="{BB962C8B-B14F-4D97-AF65-F5344CB8AC3E}">
        <p14:creationId xmlns:p14="http://schemas.microsoft.com/office/powerpoint/2010/main" val="2488147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5DBBE-EF2B-47CE-87A9-249F0098F919}"/>
              </a:ext>
            </a:extLst>
          </p:cNvPr>
          <p:cNvSpPr>
            <a:spLocks noGrp="1"/>
          </p:cNvSpPr>
          <p:nvPr>
            <p:ph type="title"/>
          </p:nvPr>
        </p:nvSpPr>
        <p:spPr>
          <a:xfrm>
            <a:off x="457200" y="159308"/>
            <a:ext cx="8229600" cy="1143000"/>
          </a:xfrm>
        </p:spPr>
        <p:txBody>
          <a:bodyPr/>
          <a:lstStyle/>
          <a:p>
            <a:r>
              <a:rPr lang="en-GB" dirty="0"/>
              <a:t>Recap</a:t>
            </a:r>
          </a:p>
        </p:txBody>
      </p:sp>
      <p:sp>
        <p:nvSpPr>
          <p:cNvPr id="3" name="Text Placeholder 2">
            <a:extLst>
              <a:ext uri="{FF2B5EF4-FFF2-40B4-BE49-F238E27FC236}">
                <a16:creationId xmlns:a16="http://schemas.microsoft.com/office/drawing/2014/main" id="{47856D66-88E7-4212-99AD-F1A24D5AA044}"/>
              </a:ext>
            </a:extLst>
          </p:cNvPr>
          <p:cNvSpPr>
            <a:spLocks noGrp="1"/>
          </p:cNvSpPr>
          <p:nvPr>
            <p:ph type="body" sz="quarter" idx="10"/>
          </p:nvPr>
        </p:nvSpPr>
        <p:spPr>
          <a:xfrm>
            <a:off x="457200" y="1417638"/>
            <a:ext cx="8229600" cy="4793692"/>
          </a:xfrm>
        </p:spPr>
        <p:txBody>
          <a:bodyPr/>
          <a:lstStyle/>
          <a:p>
            <a:pPr marL="0" indent="0">
              <a:lnSpc>
                <a:spcPct val="200000"/>
              </a:lnSpc>
              <a:buNone/>
            </a:pPr>
            <a:r>
              <a:rPr lang="en-GB" dirty="0"/>
              <a:t>1.What is Clustering?</a:t>
            </a:r>
          </a:p>
          <a:p>
            <a:pPr marL="0" indent="0">
              <a:lnSpc>
                <a:spcPct val="200000"/>
              </a:lnSpc>
              <a:buNone/>
            </a:pPr>
            <a:r>
              <a:rPr lang="en-GB" dirty="0"/>
              <a:t>2.What are the types of clustering?</a:t>
            </a:r>
          </a:p>
          <a:p>
            <a:pPr marL="0" indent="0">
              <a:lnSpc>
                <a:spcPct val="200000"/>
              </a:lnSpc>
              <a:buNone/>
            </a:pPr>
            <a:r>
              <a:rPr lang="en-GB" dirty="0"/>
              <a:t>3.What are the advantages and disadvantages of k-means clustering?</a:t>
            </a:r>
          </a:p>
          <a:p>
            <a:pPr marL="0" indent="0">
              <a:lnSpc>
                <a:spcPct val="200000"/>
              </a:lnSpc>
              <a:buNone/>
            </a:pPr>
            <a:r>
              <a:rPr lang="en-GB" dirty="0"/>
              <a:t>4. What are the advantages and disadvantages of Hierarchical </a:t>
            </a:r>
          </a:p>
          <a:p>
            <a:pPr marL="0" indent="0">
              <a:lnSpc>
                <a:spcPct val="200000"/>
              </a:lnSpc>
              <a:buNone/>
            </a:pPr>
            <a:r>
              <a:rPr lang="en-GB" dirty="0"/>
              <a:t>     clustering?</a:t>
            </a:r>
          </a:p>
          <a:p>
            <a:pPr marL="0" indent="0">
              <a:lnSpc>
                <a:spcPct val="200000"/>
              </a:lnSpc>
              <a:buNone/>
            </a:pPr>
            <a:r>
              <a:rPr lang="en-GB" dirty="0"/>
              <a:t>Let’s try K-means algorithm in Jupyter notebook.</a:t>
            </a:r>
          </a:p>
          <a:p>
            <a:pPr marL="0" indent="0">
              <a:buNone/>
            </a:pPr>
            <a:endParaRPr lang="en-GB" dirty="0"/>
          </a:p>
        </p:txBody>
      </p:sp>
    </p:spTree>
    <p:extLst>
      <p:ext uri="{BB962C8B-B14F-4D97-AF65-F5344CB8AC3E}">
        <p14:creationId xmlns:p14="http://schemas.microsoft.com/office/powerpoint/2010/main" val="4190197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7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42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541468"/>
      </p:ext>
    </p:extLst>
  </p:cSld>
  <p:clrMapOvr>
    <a:masterClrMapping/>
  </p:clrMapOvr>
  <mc:AlternateContent xmlns:mc="http://schemas.openxmlformats.org/markup-compatibility/2006" xmlns:p14="http://schemas.microsoft.com/office/powerpoint/2010/main">
    <mc:Choice Requires="p14">
      <p:transition spd="slow" p14:dur="25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6C58-70D6-40A4-BBA4-E92E37FB33E3}"/>
              </a:ext>
            </a:extLst>
          </p:cNvPr>
          <p:cNvSpPr>
            <a:spLocks noGrp="1"/>
          </p:cNvSpPr>
          <p:nvPr>
            <p:ph type="title"/>
          </p:nvPr>
        </p:nvSpPr>
        <p:spPr>
          <a:xfrm>
            <a:off x="457200" y="88207"/>
            <a:ext cx="8229600" cy="1143000"/>
          </a:xfrm>
        </p:spPr>
        <p:txBody>
          <a:bodyPr/>
          <a:lstStyle/>
          <a:p>
            <a:r>
              <a:rPr lang="en-GB" dirty="0"/>
              <a:t>Real world ML problem</a:t>
            </a:r>
          </a:p>
        </p:txBody>
      </p:sp>
      <p:sp>
        <p:nvSpPr>
          <p:cNvPr id="3" name="Text Placeholder 2">
            <a:extLst>
              <a:ext uri="{FF2B5EF4-FFF2-40B4-BE49-F238E27FC236}">
                <a16:creationId xmlns:a16="http://schemas.microsoft.com/office/drawing/2014/main" id="{DE6662E7-F9F5-4BD8-BCB2-FF69B39D513D}"/>
              </a:ext>
            </a:extLst>
          </p:cNvPr>
          <p:cNvSpPr>
            <a:spLocks noGrp="1"/>
          </p:cNvSpPr>
          <p:nvPr>
            <p:ph type="body" sz="quarter" idx="10"/>
          </p:nvPr>
        </p:nvSpPr>
        <p:spPr>
          <a:xfrm>
            <a:off x="519344" y="1231207"/>
            <a:ext cx="8229600" cy="5036428"/>
          </a:xfrm>
        </p:spPr>
        <p:txBody>
          <a:bodyPr/>
          <a:lstStyle/>
          <a:p>
            <a:pPr marL="0" indent="0" algn="just">
              <a:lnSpc>
                <a:spcPct val="160000"/>
              </a:lnSpc>
              <a:buNone/>
            </a:pPr>
            <a:r>
              <a:rPr lang="en-GB" dirty="0"/>
              <a:t>Machine learning algorithms are chosen after analysing the following conditions.</a:t>
            </a:r>
          </a:p>
          <a:p>
            <a:pPr marL="0" indent="0" algn="just">
              <a:buClrTx/>
              <a:buNone/>
            </a:pPr>
            <a:r>
              <a:rPr lang="en-GB" dirty="0"/>
              <a:t>(1) What is the nature of the task?</a:t>
            </a:r>
          </a:p>
          <a:p>
            <a:pPr marL="0" indent="0" algn="just">
              <a:buClrTx/>
              <a:buNone/>
            </a:pPr>
            <a:r>
              <a:rPr lang="en-GB" dirty="0"/>
              <a:t>	 Identify whether it is Prediction  or Inference</a:t>
            </a:r>
          </a:p>
          <a:p>
            <a:pPr marL="0" indent="0" algn="just">
              <a:buClrTx/>
              <a:buNone/>
            </a:pPr>
            <a:endParaRPr lang="en-GB" dirty="0"/>
          </a:p>
          <a:p>
            <a:pPr marL="0" indent="0" algn="just">
              <a:buClrTx/>
              <a:buNone/>
            </a:pPr>
            <a:r>
              <a:rPr lang="en-GB" dirty="0"/>
              <a:t>(2) Does the data contain labelled or unlabelled data?</a:t>
            </a:r>
          </a:p>
          <a:p>
            <a:pPr lvl="1" algn="just">
              <a:buClrTx/>
            </a:pPr>
            <a:r>
              <a:rPr lang="en-GB" dirty="0">
                <a:solidFill>
                  <a:schemeClr val="tx1"/>
                </a:solidFill>
              </a:rPr>
              <a:t>When you have labelled data, you need to do supervised           learning. </a:t>
            </a:r>
          </a:p>
          <a:p>
            <a:pPr lvl="1" algn="just">
              <a:buClrTx/>
            </a:pPr>
            <a:r>
              <a:rPr lang="en-GB" dirty="0">
                <a:solidFill>
                  <a:schemeClr val="tx1"/>
                </a:solidFill>
              </a:rPr>
              <a:t>When you don’t, use unsupervised learning.</a:t>
            </a:r>
          </a:p>
          <a:p>
            <a:pPr algn="just">
              <a:buClrTx/>
            </a:pPr>
            <a:endParaRPr lang="en-GB" dirty="0"/>
          </a:p>
          <a:p>
            <a:pPr algn="just">
              <a:lnSpc>
                <a:spcPct val="150000"/>
              </a:lnSpc>
              <a:buClrTx/>
            </a:pPr>
            <a:r>
              <a:rPr lang="en-GB" dirty="0"/>
              <a:t>	In supervised learning, if you have continuous data, you should use 	regression otherwise use classification.</a:t>
            </a:r>
          </a:p>
          <a:p>
            <a:pPr marL="0" indent="0" algn="just">
              <a:buNone/>
            </a:pPr>
            <a:endParaRPr lang="en-GB" dirty="0"/>
          </a:p>
          <a:p>
            <a:endParaRPr lang="en-GB" dirty="0"/>
          </a:p>
        </p:txBody>
      </p:sp>
    </p:spTree>
    <p:extLst>
      <p:ext uri="{BB962C8B-B14F-4D97-AF65-F5344CB8AC3E}">
        <p14:creationId xmlns:p14="http://schemas.microsoft.com/office/powerpoint/2010/main" val="385934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784F-4ABA-4F2F-96E8-1A0A16F777B0}"/>
              </a:ext>
            </a:extLst>
          </p:cNvPr>
          <p:cNvSpPr>
            <a:spLocks noGrp="1"/>
          </p:cNvSpPr>
          <p:nvPr>
            <p:ph type="title"/>
          </p:nvPr>
        </p:nvSpPr>
        <p:spPr>
          <a:xfrm>
            <a:off x="457200" y="170895"/>
            <a:ext cx="8229600" cy="1143000"/>
          </a:xfrm>
        </p:spPr>
        <p:txBody>
          <a:bodyPr/>
          <a:lstStyle/>
          <a:p>
            <a:r>
              <a:rPr lang="en-GB" dirty="0"/>
              <a:t>Real world ML problem (</a:t>
            </a:r>
            <a:r>
              <a:rPr lang="en-GB" dirty="0" err="1"/>
              <a:t>contd</a:t>
            </a:r>
            <a:r>
              <a:rPr lang="en-GB" dirty="0"/>
              <a:t>)</a:t>
            </a:r>
          </a:p>
        </p:txBody>
      </p:sp>
      <p:sp>
        <p:nvSpPr>
          <p:cNvPr id="3" name="Text Placeholder 2">
            <a:extLst>
              <a:ext uri="{FF2B5EF4-FFF2-40B4-BE49-F238E27FC236}">
                <a16:creationId xmlns:a16="http://schemas.microsoft.com/office/drawing/2014/main" id="{8A437714-815F-4ED7-A842-DB81B5D99F84}"/>
              </a:ext>
            </a:extLst>
          </p:cNvPr>
          <p:cNvSpPr>
            <a:spLocks noGrp="1"/>
          </p:cNvSpPr>
          <p:nvPr>
            <p:ph type="body" sz="quarter" idx="10"/>
          </p:nvPr>
        </p:nvSpPr>
        <p:spPr>
          <a:xfrm>
            <a:off x="457200" y="1313895"/>
            <a:ext cx="8154140" cy="4918229"/>
          </a:xfrm>
        </p:spPr>
        <p:txBody>
          <a:bodyPr/>
          <a:lstStyle/>
          <a:p>
            <a:pPr algn="just">
              <a:lnSpc>
                <a:spcPct val="150000"/>
              </a:lnSpc>
            </a:pPr>
            <a:r>
              <a:rPr lang="en-GB" dirty="0"/>
              <a:t>If you want to group the data according to different traits which are  present in the dataset, then you should use unsupervised learning.</a:t>
            </a:r>
          </a:p>
          <a:p>
            <a:pPr algn="just">
              <a:lnSpc>
                <a:spcPct val="150000"/>
              </a:lnSpc>
            </a:pPr>
            <a:r>
              <a:rPr lang="en-GB" dirty="0"/>
              <a:t>If it is an autonomy kind of task, you should use reinforcement learning.</a:t>
            </a:r>
          </a:p>
          <a:p>
            <a:pPr algn="just">
              <a:lnSpc>
                <a:spcPct val="150000"/>
              </a:lnSpc>
            </a:pPr>
            <a:r>
              <a:rPr lang="en-GB" dirty="0"/>
              <a:t>If you can spend lots of time in doing the cleaning process and do the training set as a large data,  in that case you can go for deep learning.</a:t>
            </a:r>
          </a:p>
          <a:p>
            <a:pPr algn="just">
              <a:lnSpc>
                <a:spcPct val="150000"/>
              </a:lnSpc>
            </a:pPr>
            <a:r>
              <a:rPr lang="en-GB" dirty="0"/>
              <a:t>Also, if you want the results to be more accurate, then you need to go for deep learning.</a:t>
            </a:r>
          </a:p>
          <a:p>
            <a:endParaRPr lang="en-GB" dirty="0"/>
          </a:p>
        </p:txBody>
      </p:sp>
    </p:spTree>
    <p:extLst>
      <p:ext uri="{BB962C8B-B14F-4D97-AF65-F5344CB8AC3E}">
        <p14:creationId xmlns:p14="http://schemas.microsoft.com/office/powerpoint/2010/main" val="266126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64DF-4C88-4909-A23E-CBB5B1BC9A08}"/>
              </a:ext>
            </a:extLst>
          </p:cNvPr>
          <p:cNvSpPr>
            <a:spLocks noGrp="1"/>
          </p:cNvSpPr>
          <p:nvPr>
            <p:ph type="title"/>
          </p:nvPr>
        </p:nvSpPr>
        <p:spPr/>
        <p:txBody>
          <a:bodyPr/>
          <a:lstStyle/>
          <a:p>
            <a:r>
              <a:rPr lang="en-GB" dirty="0"/>
              <a:t>Types of Learning - Supervised</a:t>
            </a:r>
          </a:p>
        </p:txBody>
      </p:sp>
      <p:sp>
        <p:nvSpPr>
          <p:cNvPr id="3" name="Text Placeholder 2">
            <a:extLst>
              <a:ext uri="{FF2B5EF4-FFF2-40B4-BE49-F238E27FC236}">
                <a16:creationId xmlns:a16="http://schemas.microsoft.com/office/drawing/2014/main" id="{7A9C75A6-7018-4172-A6E5-1B9699D589A6}"/>
              </a:ext>
            </a:extLst>
          </p:cNvPr>
          <p:cNvSpPr>
            <a:spLocks noGrp="1"/>
          </p:cNvSpPr>
          <p:nvPr>
            <p:ph type="body" sz="quarter" idx="10"/>
          </p:nvPr>
        </p:nvSpPr>
        <p:spPr>
          <a:xfrm>
            <a:off x="457200" y="1587500"/>
            <a:ext cx="7923320" cy="4546970"/>
          </a:xfrm>
        </p:spPr>
        <p:txBody>
          <a:bodyPr/>
          <a:lstStyle/>
          <a:p>
            <a:pPr algn="just">
              <a:lnSpc>
                <a:spcPct val="150000"/>
              </a:lnSpc>
            </a:pPr>
            <a:r>
              <a:rPr lang="en-GB" dirty="0"/>
              <a:t>If the dataset is with desired/’correct’ output labels, supervised learning should be used.</a:t>
            </a:r>
          </a:p>
          <a:p>
            <a:endParaRPr lang="en-GB" dirty="0"/>
          </a:p>
          <a:p>
            <a:r>
              <a:rPr lang="en-GB" dirty="0"/>
              <a:t>Examples: Classification, Linear regression</a:t>
            </a:r>
          </a:p>
          <a:p>
            <a:endParaRPr lang="en-GB" dirty="0"/>
          </a:p>
          <a:p>
            <a:endParaRPr lang="en-GB" dirty="0"/>
          </a:p>
        </p:txBody>
      </p:sp>
      <p:pic>
        <p:nvPicPr>
          <p:cNvPr id="5" name="Picture 4">
            <a:extLst>
              <a:ext uri="{FF2B5EF4-FFF2-40B4-BE49-F238E27FC236}">
                <a16:creationId xmlns:a16="http://schemas.microsoft.com/office/drawing/2014/main" id="{305C27B3-1EE4-489B-849E-788CEE44BC27}"/>
              </a:ext>
            </a:extLst>
          </p:cNvPr>
          <p:cNvPicPr>
            <a:picLocks noChangeAspect="1"/>
          </p:cNvPicPr>
          <p:nvPr/>
        </p:nvPicPr>
        <p:blipFill>
          <a:blip r:embed="rId2"/>
          <a:stretch>
            <a:fillRect/>
          </a:stretch>
        </p:blipFill>
        <p:spPr>
          <a:xfrm>
            <a:off x="797752" y="3739978"/>
            <a:ext cx="3459753" cy="2347784"/>
          </a:xfrm>
          <a:prstGeom prst="rect">
            <a:avLst/>
          </a:prstGeom>
        </p:spPr>
      </p:pic>
      <p:pic>
        <p:nvPicPr>
          <p:cNvPr id="6" name="Picture 5">
            <a:extLst>
              <a:ext uri="{FF2B5EF4-FFF2-40B4-BE49-F238E27FC236}">
                <a16:creationId xmlns:a16="http://schemas.microsoft.com/office/drawing/2014/main" id="{8AF9895A-5531-4588-B1F6-75EC23283A7C}"/>
              </a:ext>
            </a:extLst>
          </p:cNvPr>
          <p:cNvPicPr>
            <a:picLocks noChangeAspect="1"/>
          </p:cNvPicPr>
          <p:nvPr/>
        </p:nvPicPr>
        <p:blipFill>
          <a:blip r:embed="rId3"/>
          <a:stretch>
            <a:fillRect/>
          </a:stretch>
        </p:blipFill>
        <p:spPr>
          <a:xfrm>
            <a:off x="4572000" y="3787307"/>
            <a:ext cx="3456732" cy="2347163"/>
          </a:xfrm>
          <a:prstGeom prst="rect">
            <a:avLst/>
          </a:prstGeom>
        </p:spPr>
      </p:pic>
    </p:spTree>
    <p:extLst>
      <p:ext uri="{BB962C8B-B14F-4D97-AF65-F5344CB8AC3E}">
        <p14:creationId xmlns:p14="http://schemas.microsoft.com/office/powerpoint/2010/main" val="1666732935"/>
      </p:ext>
    </p:extLst>
  </p:cSld>
  <p:clrMapOvr>
    <a:masterClrMapping/>
  </p:clrMapOvr>
</p:sld>
</file>

<file path=ppt/theme/theme1.xml><?xml version="1.0" encoding="utf-8"?>
<a:theme xmlns:a="http://schemas.openxmlformats.org/drawingml/2006/main" name="01. Deck Start">
  <a:themeElements>
    <a:clrScheme name="Sparta Theme">
      <a:dk1>
        <a:srgbClr val="4A4A4A"/>
      </a:dk1>
      <a:lt1>
        <a:srgbClr val="FFFFFF"/>
      </a:lt1>
      <a:dk2>
        <a:srgbClr val="4A7192"/>
      </a:dk2>
      <a:lt2>
        <a:srgbClr val="92BAD8"/>
      </a:lt2>
      <a:accent1>
        <a:srgbClr val="ED9E57"/>
      </a:accent1>
      <a:accent2>
        <a:srgbClr val="E7EAED"/>
      </a:accent2>
      <a:accent3>
        <a:srgbClr val="ED9E57"/>
      </a:accent3>
      <a:accent4>
        <a:srgbClr val="C2724B"/>
      </a:accent4>
      <a:accent5>
        <a:srgbClr val="6C6C6C"/>
      </a:accent5>
      <a:accent6>
        <a:srgbClr val="6C6C6C"/>
      </a:accent6>
      <a:hlink>
        <a:srgbClr val="ED9E57"/>
      </a:hlink>
      <a:folHlink>
        <a:srgbClr val="ED9E5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arta Training Template.potx" id="{14005EB4-7489-4BE6-BAE3-2EA688DE399A}" vid="{32FE0876-E884-4966-B37F-5DF7CF2A6518}"/>
    </a:ext>
  </a:extLst>
</a:theme>
</file>

<file path=ppt/theme/theme2.xml><?xml version="1.0" encoding="utf-8"?>
<a:theme xmlns:a="http://schemas.openxmlformats.org/drawingml/2006/main" name="02. Basic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parta Training Template.potx" id="{14005EB4-7489-4BE6-BAE3-2EA688DE399A}" vid="{B0C0F855-52CB-4688-8FAA-D14BB1520287}"/>
    </a:ext>
  </a:extLst>
</a:theme>
</file>

<file path=ppt/theme/theme3.xml><?xml version="1.0" encoding="utf-8"?>
<a:theme xmlns:a="http://schemas.openxmlformats.org/drawingml/2006/main" name="03. Colou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parta Training Template.potx" id="{14005EB4-7489-4BE6-BAE3-2EA688DE399A}" vid="{D9D19AE3-B5F9-4B45-B34D-055F0B759696}"/>
    </a:ext>
  </a:extLst>
</a:theme>
</file>

<file path=ppt/theme/theme4.xml><?xml version="1.0" encoding="utf-8"?>
<a:theme xmlns:a="http://schemas.openxmlformats.org/drawingml/2006/main" name="04. End of 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parta Training Template.potx" id="{14005EB4-7489-4BE6-BAE3-2EA688DE399A}" vid="{F430BF31-8FB9-477A-98BE-3DF3DB433E9F}"/>
    </a:ext>
  </a:extLst>
</a:theme>
</file>

<file path=ppt/theme/theme5.xml><?xml version="1.0" encoding="utf-8"?>
<a:theme xmlns:a="http://schemas.openxmlformats.org/drawingml/2006/main" name="05. Co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parta Training Template.potx" id="{14005EB4-7489-4BE6-BAE3-2EA688DE399A}" vid="{86583088-5D0D-4853-B707-327DF6B33176}"/>
    </a:ext>
  </a:extLst>
</a:theme>
</file>

<file path=ppt/theme/theme6.xml><?xml version="1.0" encoding="utf-8"?>
<a:theme xmlns:a="http://schemas.openxmlformats.org/drawingml/2006/main" name="Strong Presentation">
  <a:themeElements>
    <a:clrScheme name="Sparta Global">
      <a:dk1>
        <a:srgbClr val="1A0D1D"/>
      </a:dk1>
      <a:lt1>
        <a:srgbClr val="F6C43A"/>
      </a:lt1>
      <a:dk2>
        <a:srgbClr val="942349"/>
      </a:dk2>
      <a:lt2>
        <a:srgbClr val="FEFFFF"/>
      </a:lt2>
      <a:accent1>
        <a:srgbClr val="E23661"/>
      </a:accent1>
      <a:accent2>
        <a:srgbClr val="F6C43A"/>
      </a:accent2>
      <a:accent3>
        <a:srgbClr val="942349"/>
      </a:accent3>
      <a:accent4>
        <a:srgbClr val="411F50"/>
      </a:accent4>
      <a:accent5>
        <a:srgbClr val="EBAA1D"/>
      </a:accent5>
      <a:accent6>
        <a:srgbClr val="1A0D1D"/>
      </a:accent6>
      <a:hlink>
        <a:srgbClr val="E23661"/>
      </a:hlink>
      <a:folHlink>
        <a:srgbClr val="942349"/>
      </a:folHlink>
    </a:clrScheme>
    <a:fontScheme name="Sparta Global">
      <a:majorFont>
        <a:latin typeface="DDC Hardware Regular"/>
        <a:ea typeface=""/>
        <a:cs typeface=""/>
      </a:majorFont>
      <a:minorFont>
        <a:latin typeface="Bw Glenn Sans"/>
        <a:ea typeface=""/>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arta Training Template.potx" id="{14005EB4-7489-4BE6-BAE3-2EA688DE399A}" vid="{563B518C-4C95-42CF-B10E-8962DE46705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81115DBB4FB14C9ADE8E42FB85EDC4" ma:contentTypeVersion="12" ma:contentTypeDescription="Create a new document." ma:contentTypeScope="" ma:versionID="8bf80713ff3b757b365a90d6d4ca2bc2">
  <xsd:schema xmlns:xsd="http://www.w3.org/2001/XMLSchema" xmlns:xs="http://www.w3.org/2001/XMLSchema" xmlns:p="http://schemas.microsoft.com/office/2006/metadata/properties" xmlns:ns2="3b8cddb4-28c9-4546-9d92-34fab5833b05" xmlns:ns3="7d0bc1e0-9050-4047-88ad-11a4205352ba" targetNamespace="http://schemas.microsoft.com/office/2006/metadata/properties" ma:root="true" ma:fieldsID="6127fa16c84436a7912c8448d9dd1bc1" ns2:_="" ns3:_="">
    <xsd:import namespace="3b8cddb4-28c9-4546-9d92-34fab5833b05"/>
    <xsd:import namespace="7d0bc1e0-9050-4047-88ad-11a4205352b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Owne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8cddb4-28c9-4546-9d92-34fab5833b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Owner" ma:index="13" nillable="true" ma:displayName="Owner" ma:description="Who owns this document?" ma:format="Dropdown" ma:list="UserInfo" ma:SharePointGroup="0"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0bc1e0-9050-4047-88ad-11a4205352b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wner xmlns="3b8cddb4-28c9-4546-9d92-34fab5833b05">
      <UserInfo>
        <DisplayName/>
        <AccountId xsi:nil="true"/>
        <AccountType/>
      </UserInfo>
    </Own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212E75-73C9-4BED-B410-FE21F10EB4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8cddb4-28c9-4546-9d92-34fab5833b05"/>
    <ds:schemaRef ds:uri="7d0bc1e0-9050-4047-88ad-11a4205352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396BDF-8676-4A87-8EF9-122D1CD57623}">
  <ds:schemaRefs>
    <ds:schemaRef ds:uri="7d0bc1e0-9050-4047-88ad-11a4205352ba"/>
    <ds:schemaRef ds:uri="3b8cddb4-28c9-4546-9d92-34fab5833b05"/>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015F41E-8723-44FA-BAC1-92119F31BF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Template (1)</Template>
  <TotalTime>3678</TotalTime>
  <Words>2730</Words>
  <Application>Microsoft Office PowerPoint</Application>
  <PresentationFormat>On-screen Show (4:3)</PresentationFormat>
  <Paragraphs>389</Paragraphs>
  <Slides>68</Slides>
  <Notes>2</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68</vt:i4>
      </vt:variant>
    </vt:vector>
  </HeadingPairs>
  <TitlesOfParts>
    <vt:vector size="88" baseType="lpstr">
      <vt:lpstr>Arial</vt:lpstr>
      <vt:lpstr>Bw Glenn Sans</vt:lpstr>
      <vt:lpstr>Calibri</vt:lpstr>
      <vt:lpstr>Cambria Math</vt:lpstr>
      <vt:lpstr>Consolas</vt:lpstr>
      <vt:lpstr>DDC Hardware Regular</vt:lpstr>
      <vt:lpstr>Inconsolata</vt:lpstr>
      <vt:lpstr>Inconsolata Medium</vt:lpstr>
      <vt:lpstr>Lucida Grande</vt:lpstr>
      <vt:lpstr>Source Sans Pro</vt:lpstr>
      <vt:lpstr>Source Sans Pro Light</vt:lpstr>
      <vt:lpstr>Ubuntu Light</vt:lpstr>
      <vt:lpstr>Ubuntu Medium</vt:lpstr>
      <vt:lpstr>Wingdings</vt:lpstr>
      <vt:lpstr>01. Deck Start</vt:lpstr>
      <vt:lpstr>02. Basic Layout</vt:lpstr>
      <vt:lpstr>03. Colour Slides</vt:lpstr>
      <vt:lpstr>04. End of Section</vt:lpstr>
      <vt:lpstr>05. Code</vt:lpstr>
      <vt:lpstr>Strong Presentation</vt:lpstr>
      <vt:lpstr>Machine Learning</vt:lpstr>
      <vt:lpstr>Introduction to Machine Learning</vt:lpstr>
      <vt:lpstr>PowerPoint Presentation</vt:lpstr>
      <vt:lpstr>Introduction</vt:lpstr>
      <vt:lpstr>Steps involved in machine learning</vt:lpstr>
      <vt:lpstr>AI/Machine learning/Deep learning</vt:lpstr>
      <vt:lpstr>Real world ML problem</vt:lpstr>
      <vt:lpstr>Real world ML problem (contd)</vt:lpstr>
      <vt:lpstr>Types of Learning - Supervised</vt:lpstr>
      <vt:lpstr>Types of Learning - Unsupervised</vt:lpstr>
      <vt:lpstr>Types of Learning - Reinforcement</vt:lpstr>
      <vt:lpstr>Training and test data</vt:lpstr>
      <vt:lpstr>Classification of ML algorithms</vt:lpstr>
      <vt:lpstr>PowerPoint Presentation</vt:lpstr>
      <vt:lpstr>Recap</vt:lpstr>
      <vt:lpstr>Linear Regression</vt:lpstr>
      <vt:lpstr>Introduction</vt:lpstr>
      <vt:lpstr>Introduction(Contd..)</vt:lpstr>
      <vt:lpstr>Applications</vt:lpstr>
      <vt:lpstr>Linear regression -theory</vt:lpstr>
      <vt:lpstr>Linear regression-Explanation</vt:lpstr>
      <vt:lpstr>Working of Linear regression</vt:lpstr>
      <vt:lpstr>Working of Linear regression</vt:lpstr>
      <vt:lpstr>Finding the line of best fit</vt:lpstr>
      <vt:lpstr>PowerPoint Presentation</vt:lpstr>
      <vt:lpstr>PowerPoint Presentation</vt:lpstr>
      <vt:lpstr>PowerPoint Presentation</vt:lpstr>
      <vt:lpstr>PowerPoint Presentation</vt:lpstr>
      <vt:lpstr>PowerPoint Presentation</vt:lpstr>
      <vt:lpstr>Recap</vt:lpstr>
      <vt:lpstr>Decision trees</vt:lpstr>
      <vt:lpstr>Introduction</vt:lpstr>
      <vt:lpstr>What is a decision tree?</vt:lpstr>
      <vt:lpstr>Decision tree-Example</vt:lpstr>
      <vt:lpstr>Applications of Decision trees</vt:lpstr>
      <vt:lpstr>Advantages</vt:lpstr>
      <vt:lpstr>Disadvantages of decision tree</vt:lpstr>
      <vt:lpstr>Terminologies</vt:lpstr>
      <vt:lpstr>Calculation of entropy</vt:lpstr>
      <vt:lpstr>PowerPoint Presentation</vt:lpstr>
      <vt:lpstr>PowerPoint Presentation</vt:lpstr>
      <vt:lpstr>Recap</vt:lpstr>
      <vt:lpstr>Logistic Regression</vt:lpstr>
      <vt:lpstr>Introduction</vt:lpstr>
      <vt:lpstr>What is Logistic regression?</vt:lpstr>
      <vt:lpstr>Advantages</vt:lpstr>
      <vt:lpstr>Disadvantages</vt:lpstr>
      <vt:lpstr>Calculating logistic regression</vt:lpstr>
      <vt:lpstr>Terminologies</vt:lpstr>
      <vt:lpstr>PowerPoint Presentation</vt:lpstr>
      <vt:lpstr>Recap</vt:lpstr>
      <vt:lpstr>Clustering</vt:lpstr>
      <vt:lpstr>Introduction</vt:lpstr>
      <vt:lpstr>What is Clustering?</vt:lpstr>
      <vt:lpstr>Clustering example</vt:lpstr>
      <vt:lpstr>Types of Clustering</vt:lpstr>
      <vt:lpstr>K-Means Clustering process</vt:lpstr>
      <vt:lpstr>Working of K-means algorithm</vt:lpstr>
      <vt:lpstr>K-Means Clustering : Advantages</vt:lpstr>
      <vt:lpstr>K-means Clustering: Disadvantages</vt:lpstr>
      <vt:lpstr>Hierarchical Clustering</vt:lpstr>
      <vt:lpstr>Working of Hierarchical Clustering</vt:lpstr>
      <vt:lpstr>Hierarchical Clustering-Advantages</vt:lpstr>
      <vt:lpstr>Hierarchical Clustering- Disadvantages</vt:lpstr>
      <vt:lpstr>Recap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Isabella Jones</dc:creator>
  <cp:lastModifiedBy>Isabella Jones</cp:lastModifiedBy>
  <cp:revision>35</cp:revision>
  <dcterms:created xsi:type="dcterms:W3CDTF">2020-01-27T11:40:24Z</dcterms:created>
  <dcterms:modified xsi:type="dcterms:W3CDTF">2020-02-06T14:09:43Z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0x0101001381115DBB4FB14C9ADE8E42FB85EDC4</vt:lpwstr>
  </property>
</Properties>
</file>